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660" r:id="rId2"/>
    <p:sldMasterId id="2147483664" r:id="rId3"/>
    <p:sldMasterId id="2147483687" r:id="rId4"/>
  </p:sld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4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67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4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396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50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EFCB79-A6E6-428C-9982-D1BB5B826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08F3F66-6817-4E23-9EF2-FC75B918C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CAAD8A4-F57B-414A-A205-886167A2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3302-4F85-4FC2-9659-BF24BE68586C}" type="datetimeFigureOut">
              <a:rPr lang="sl-SI" smtClean="0"/>
              <a:t>3. 03. 2020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3A6F07D-D1D8-4090-887F-E71B65DA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F0240A0B-C9F1-4397-B1C5-662BA548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9259E-EB93-42B1-A6E4-9D10FBFF0A7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812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80937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2719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51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09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6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E81299D6-8AE9-46FC-B5BE-5AD543758D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D1ABEA86-938E-4CE0-9392-807AB7E71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AB8E6650-9798-496B-A341-D82EE06103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2BF8B38-9CDE-4FA4-BEBF-2098F1B76A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ED24B512-6D0F-4C7E-B16A-1FC918238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4106838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903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D4DDBED3-725B-4B1F-B148-EC667C3F26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C149B-011B-4621-A8F2-EB7B0444315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06232"/>
            <a:ext cx="1672517" cy="2652021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  <a:gd name="connsiteX0" fmla="*/ 0 w 1672517"/>
              <a:gd name="connsiteY0" fmla="*/ 0 h 2642293"/>
              <a:gd name="connsiteX1" fmla="*/ 1523565 w 1672517"/>
              <a:gd name="connsiteY1" fmla="*/ 45733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42293"/>
              <a:gd name="connsiteX1" fmla="*/ 1523565 w 1672517"/>
              <a:gd name="connsiteY1" fmla="*/ 16550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52021"/>
              <a:gd name="connsiteX1" fmla="*/ 1523565 w 1672517"/>
              <a:gd name="connsiteY1" fmla="*/ 16550 h 2652021"/>
              <a:gd name="connsiteX2" fmla="*/ 1672517 w 1672517"/>
              <a:gd name="connsiteY2" fmla="*/ 2609194 h 2652021"/>
              <a:gd name="connsiteX3" fmla="*/ 161364 w 1672517"/>
              <a:gd name="connsiteY3" fmla="*/ 2652021 h 2652021"/>
              <a:gd name="connsiteX4" fmla="*/ 0 w 1672517"/>
              <a:gd name="connsiteY4" fmla="*/ 0 h 26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52021">
                <a:moveTo>
                  <a:pt x="0" y="0"/>
                </a:moveTo>
                <a:lnTo>
                  <a:pt x="1523565" y="16550"/>
                </a:lnTo>
                <a:lnTo>
                  <a:pt x="1672517" y="2609194"/>
                </a:lnTo>
                <a:lnTo>
                  <a:pt x="161364" y="265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D990833-0CBB-4C78-8706-0571A6D34C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24110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50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3645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811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30867" y="-8359"/>
            <a:ext cx="384000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Right Triangle 7"/>
          <p:cNvSpPr/>
          <p:nvPr userDrawn="1"/>
        </p:nvSpPr>
        <p:spPr>
          <a:xfrm rot="5400000">
            <a:off x="138000" y="-138000"/>
            <a:ext cx="828000" cy="1104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8445501" y="0"/>
            <a:ext cx="3746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44704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0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6809D4-139D-46A4-95D4-28A24193D0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6827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12B8526-6395-40A2-9FBE-B930B478136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80134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82E9E28-B05C-40A5-AA83-1BD424FE70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53888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1333C-DE5D-4D51-8B20-FC7CB2F763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19801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44297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064908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107BE-A57B-43A2-8162-9CC825B80B47}"/>
              </a:ext>
            </a:extLst>
          </p:cNvPr>
          <p:cNvSpPr/>
          <p:nvPr userDrawn="1"/>
        </p:nvSpPr>
        <p:spPr>
          <a:xfrm>
            <a:off x="8064908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78EEC4-D011-4897-80FB-FEE45D61C9CB}"/>
              </a:ext>
            </a:extLst>
          </p:cNvPr>
          <p:cNvSpPr/>
          <p:nvPr userDrawn="1"/>
        </p:nvSpPr>
        <p:spPr>
          <a:xfrm>
            <a:off x="4544297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65443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83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92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313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84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67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42950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714529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500807" y="1260376"/>
            <a:ext cx="5040000" cy="5040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2721" y="548680"/>
            <a:ext cx="5040000" cy="50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9467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348264" y="540000"/>
            <a:ext cx="3869178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48264" y="3696780"/>
            <a:ext cx="3869178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453336" y="1023552"/>
            <a:ext cx="2988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 rot="16200000">
            <a:off x="10950144" y="378000"/>
            <a:ext cx="900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472486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05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8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2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4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4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7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1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57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93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5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Jure.trdin@student.um.si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jure.trdi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, ki vsebuje besede veliko, ljudje, sončni zahod, skupina&#10;&#10;Opis je samodejno ustvarjen">
            <a:extLst>
              <a:ext uri="{FF2B5EF4-FFF2-40B4-BE49-F238E27FC236}">
                <a16:creationId xmlns:a16="http://schemas.microsoft.com/office/drawing/2014/main" id="{FFF3A8A8-EDD3-4513-A2F9-A0E0B647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46FFF99-2116-4511-8EA3-E92EB3259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8986" y="3547277"/>
            <a:ext cx="4452181" cy="1341624"/>
          </a:xfrm>
        </p:spPr>
        <p:txBody>
          <a:bodyPr anchor="b">
            <a:normAutofit/>
          </a:bodyPr>
          <a:lstStyle/>
          <a:p>
            <a:r>
              <a:rPr lang="sl-SI" sz="4000" dirty="0"/>
              <a:t>ERASMUS V PLZNU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554460F-2B59-4963-89BC-126DBFEC6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>
            <a:normAutofit/>
          </a:bodyPr>
          <a:lstStyle/>
          <a:p>
            <a:r>
              <a:rPr lang="sl-SI" sz="2000" dirty="0"/>
              <a:t>JURE TRDIN</a:t>
            </a:r>
          </a:p>
        </p:txBody>
      </p:sp>
    </p:spTree>
    <p:extLst>
      <p:ext uri="{BB962C8B-B14F-4D97-AF65-F5344CB8AC3E}">
        <p14:creationId xmlns:p14="http://schemas.microsoft.com/office/powerpoint/2010/main" val="3573270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79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6D949FC-6E39-42F7-ADF0-9D66604C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sl-SI" dirty="0"/>
              <a:t>PLZEN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BF33F0F-20CB-41DD-90E2-3EFC8AD24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159927" cy="3843666"/>
          </a:xfrm>
        </p:spPr>
        <p:txBody>
          <a:bodyPr>
            <a:normAutofit/>
          </a:bodyPr>
          <a:lstStyle/>
          <a:p>
            <a:r>
              <a:rPr lang="sl-SI" sz="2000" dirty="0"/>
              <a:t>Lega: Plzenski okraj (zahodna Češka)</a:t>
            </a:r>
          </a:p>
          <a:p>
            <a:r>
              <a:rPr lang="sl-SI" sz="2000" dirty="0"/>
              <a:t>Število prebivalcev: 170 000</a:t>
            </a:r>
          </a:p>
          <a:p>
            <a:r>
              <a:rPr lang="sl-SI" sz="2000" dirty="0"/>
              <a:t>Površina: 137,65 km</a:t>
            </a:r>
            <a:r>
              <a:rPr lang="sl-SI" sz="2000" baseline="30000" dirty="0"/>
              <a:t>2</a:t>
            </a:r>
          </a:p>
          <a:p>
            <a:r>
              <a:rPr lang="sl-SI" sz="2000" dirty="0"/>
              <a:t>4. največje mesto na Češkem</a:t>
            </a:r>
          </a:p>
          <a:p>
            <a:endParaRPr lang="sl-SI" sz="2000" dirty="0"/>
          </a:p>
        </p:txBody>
      </p:sp>
      <p:pic>
        <p:nvPicPr>
          <p:cNvPr id="7" name="Slika 6" descr="Slika, ki vsebuje besede besedilo, preslikava&#10;&#10;Opis je samodejno ustvarjen">
            <a:extLst>
              <a:ext uri="{FF2B5EF4-FFF2-40B4-BE49-F238E27FC236}">
                <a16:creationId xmlns:a16="http://schemas.microsoft.com/office/drawing/2014/main" id="{A5078562-6826-4B29-AF09-852324CE9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r="14014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765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93D702E-F4E0-47FC-A74C-ECD9647A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F262DAA-19D3-41A3-A282-02C17792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842" y="3574409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O UNIVERZI</a:t>
            </a:r>
          </a:p>
        </p:txBody>
      </p:sp>
      <p:pic>
        <p:nvPicPr>
          <p:cNvPr id="3074" name="Picture 2" descr="Rezultat iskanja slik za university of west bohemia">
            <a:extLst>
              <a:ext uri="{FF2B5EF4-FFF2-40B4-BE49-F238E27FC236}">
                <a16:creationId xmlns:a16="http://schemas.microsoft.com/office/drawing/2014/main" id="{828DD21A-6DD2-4910-99FF-E64AE69720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7" b="13647"/>
          <a:stretch/>
        </p:blipFill>
        <p:spPr bwMode="auto">
          <a:xfrm>
            <a:off x="838201" y="10"/>
            <a:ext cx="10484412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značba mesta vsebine 2">
            <a:extLst>
              <a:ext uri="{FF2B5EF4-FFF2-40B4-BE49-F238E27FC236}">
                <a16:creationId xmlns:a16="http://schemas.microsoft.com/office/drawing/2014/main" id="{CFCB1E7A-3F55-4CFE-875F-3DF4C57F4066}"/>
              </a:ext>
            </a:extLst>
          </p:cNvPr>
          <p:cNvSpPr txBox="1">
            <a:spLocks/>
          </p:cNvSpPr>
          <p:nvPr/>
        </p:nvSpPr>
        <p:spPr>
          <a:xfrm>
            <a:off x="6861939" y="4727072"/>
            <a:ext cx="7479193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/>
              <a:t>Število študentov: Okoli 18 000</a:t>
            </a:r>
          </a:p>
          <a:p>
            <a:r>
              <a:rPr lang="sl-SI" sz="2000" dirty="0"/>
              <a:t>Ustanovljena: 1991</a:t>
            </a:r>
          </a:p>
          <a:p>
            <a:r>
              <a:rPr lang="sl-SI" sz="2000" dirty="0"/>
              <a:t>Sestavlja jo 9 fakultet</a:t>
            </a:r>
          </a:p>
          <a:p>
            <a:endParaRPr lang="sl-SI" sz="20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2000" dirty="0"/>
          </a:p>
          <a:p>
            <a:endParaRPr lang="sl-SI" sz="2000" dirty="0"/>
          </a:p>
        </p:txBody>
      </p:sp>
      <p:pic>
        <p:nvPicPr>
          <p:cNvPr id="6" name="Picture 8" descr="Rezultat iskanja slik za university of west bohemia">
            <a:extLst>
              <a:ext uri="{FF2B5EF4-FFF2-40B4-BE49-F238E27FC236}">
                <a16:creationId xmlns:a16="http://schemas.microsoft.com/office/drawing/2014/main" id="{D00FE9AD-D58E-4857-BE1B-D130B024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88" y="3742003"/>
            <a:ext cx="4198921" cy="214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232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86A44EB-CB50-4534-B210-67E82641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sl-SI" dirty="0"/>
              <a:t>Študij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982F7F7-5BCF-4885-9E66-39983661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1771322"/>
            <a:ext cx="4248150" cy="2569504"/>
          </a:xfrm>
        </p:spPr>
        <p:txBody>
          <a:bodyPr>
            <a:normAutofit/>
          </a:bodyPr>
          <a:lstStyle/>
          <a:p>
            <a:r>
              <a:rPr lang="sl-SI" sz="2000" dirty="0"/>
              <a:t>Predavanja in ocenjevanja so potekala v angleščini</a:t>
            </a:r>
          </a:p>
          <a:p>
            <a:r>
              <a:rPr lang="sl-SI" sz="2000" dirty="0"/>
              <a:t>Lestvica ocen je povsem drugačna kot v Sloveniji</a:t>
            </a:r>
          </a:p>
          <a:p>
            <a:r>
              <a:rPr lang="sl-SI" sz="2000" dirty="0"/>
              <a:t>Z izbiro in priznavanjem predmetov na naši fakulteti ni bilo nikakršnih težav</a:t>
            </a:r>
          </a:p>
        </p:txBody>
      </p:sp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F0A20B22-F2D9-4AB1-A91B-3F636218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44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A1F9395-69CA-4C83-8C3D-4DFA9201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9" y="4397075"/>
            <a:ext cx="5599816" cy="20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0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0D01807-A8DE-46B5-A11C-B4AAB2EEF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, ki vsebuje besede miza, torta, kozarec, sedeče&#10;&#10;Opis je samodejno ustvarjen">
            <a:extLst>
              <a:ext uri="{FF2B5EF4-FFF2-40B4-BE49-F238E27FC236}">
                <a16:creationId xmlns:a16="http://schemas.microsoft.com/office/drawing/2014/main" id="{BA732A3E-5E09-4AAE-9DF5-D9CE90051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2" r="10397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098" name="Picture 2" descr="Rezultat iskanja slik za university of west bohemia dormitories">
            <a:extLst>
              <a:ext uri="{FF2B5EF4-FFF2-40B4-BE49-F238E27FC236}">
                <a16:creationId xmlns:a16="http://schemas.microsoft.com/office/drawing/2014/main" id="{7BEC604E-8651-4BE9-B6AF-84A240E9C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9" r="18510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Graphic 1">
            <a:extLst>
              <a:ext uri="{FF2B5EF4-FFF2-40B4-BE49-F238E27FC236}">
                <a16:creationId xmlns:a16="http://schemas.microsoft.com/office/drawing/2014/main" id="{721F817A-BF7E-440D-B296-66D86EDB0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E5DFDD6-75ED-42E8-9467-C308E3F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376" y="1720079"/>
            <a:ext cx="5861106" cy="1467330"/>
          </a:xfrm>
        </p:spPr>
        <p:txBody>
          <a:bodyPr anchor="b">
            <a:normAutofit/>
          </a:bodyPr>
          <a:lstStyle/>
          <a:p>
            <a:r>
              <a:rPr lang="sl-SI"/>
              <a:t>Erasmus </a:t>
            </a:r>
            <a:r>
              <a:rPr lang="sl-SI" dirty="0"/>
              <a:t>štipendija in stroški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A19E7A-DDCF-41E7-8A85-2BAE3AFC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374" y="3344090"/>
            <a:ext cx="5861107" cy="1840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1400"/>
              <a:t>Erasmus osnovna štipendija + dodatek: 600€</a:t>
            </a:r>
          </a:p>
          <a:p>
            <a:pPr>
              <a:lnSpc>
                <a:spcPct val="90000"/>
              </a:lnSpc>
            </a:pPr>
            <a:r>
              <a:rPr lang="sl-SI" sz="1400"/>
              <a:t>Strošek študentske sobe: 100€</a:t>
            </a:r>
          </a:p>
          <a:p>
            <a:pPr>
              <a:lnSpc>
                <a:spcPct val="90000"/>
              </a:lnSpc>
            </a:pPr>
            <a:r>
              <a:rPr lang="sl-SI" sz="1400"/>
              <a:t>Hrana</a:t>
            </a:r>
          </a:p>
          <a:p>
            <a:pPr lvl="1">
              <a:lnSpc>
                <a:spcPct val="90000"/>
              </a:lnSpc>
            </a:pPr>
            <a:r>
              <a:rPr lang="sl-SI" sz="1400"/>
              <a:t>v študentski kantini: 2-3 €</a:t>
            </a:r>
          </a:p>
          <a:p>
            <a:pPr lvl="1">
              <a:lnSpc>
                <a:spcPct val="90000"/>
              </a:lnSpc>
            </a:pPr>
            <a:r>
              <a:rPr lang="sl-SI" sz="1400"/>
              <a:t>V restavracijah: 5-10€</a:t>
            </a:r>
          </a:p>
          <a:p>
            <a:pPr>
              <a:lnSpc>
                <a:spcPct val="90000"/>
              </a:lnSpc>
            </a:pPr>
            <a:r>
              <a:rPr lang="sl-SI" sz="1400"/>
              <a:t>Pivo v študentskem klubu 1-2€ 😊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sl-SI" sz="1400"/>
          </a:p>
          <a:p>
            <a:pPr lvl="1">
              <a:lnSpc>
                <a:spcPct val="90000"/>
              </a:lnSpc>
            </a:pPr>
            <a:endParaRPr lang="sl-SI" sz="1400"/>
          </a:p>
        </p:txBody>
      </p:sp>
    </p:spTree>
    <p:extLst>
      <p:ext uri="{BB962C8B-B14F-4D97-AF65-F5344CB8AC3E}">
        <p14:creationId xmlns:p14="http://schemas.microsoft.com/office/powerpoint/2010/main" val="1357841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E1EA7912-3016-4848-BC99-2927FBA7B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Rezultat iskanja slik za prague">
            <a:extLst>
              <a:ext uri="{FF2B5EF4-FFF2-40B4-BE49-F238E27FC236}">
                <a16:creationId xmlns:a16="http://schemas.microsoft.com/office/drawing/2014/main" id="{A26849BA-8566-489B-AABF-526F81729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11017"/>
          <a:stretch/>
        </p:blipFill>
        <p:spPr bwMode="auto">
          <a:xfrm>
            <a:off x="-251733" y="-283189"/>
            <a:ext cx="12695466" cy="71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2EA530F5-2A34-4204-9C4E-6D6628A62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8242"/>
          <a:stretch/>
        </p:blipFill>
        <p:spPr bwMode="auto"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may contain: 10 people, including João Maia, Doruk Yalçınsoy, Cole Mitchell, Jure Trdin, Milan Nguyen and Marta Rallo, people smiling, tree, sky, outdoor and nature">
            <a:extLst>
              <a:ext uri="{FF2B5EF4-FFF2-40B4-BE49-F238E27FC236}">
                <a16:creationId xmlns:a16="http://schemas.microsoft.com/office/drawing/2014/main" id="{405EA4AD-61AB-44F4-8871-2D43CEEB8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16743" b="-2"/>
          <a:stretch/>
        </p:blipFill>
        <p:spPr bwMode="auto"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may contain: 5 people, including Martin Janeček, Cole Mitchell, Jure Trdin and Mile Plackov, people smiling, people playing sports, shorts, shoes and outdoor">
            <a:extLst>
              <a:ext uri="{FF2B5EF4-FFF2-40B4-BE49-F238E27FC236}">
                <a16:creationId xmlns:a16="http://schemas.microsoft.com/office/drawing/2014/main" id="{73AE1E18-2A4F-4594-A935-965DC87BA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15979" b="-1"/>
          <a:stretch/>
        </p:blipFill>
        <p:spPr bwMode="auto"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BF7C79F-898E-4ADC-9909-30666039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329" y="3598185"/>
            <a:ext cx="5967361" cy="1325563"/>
          </a:xfrm>
        </p:spPr>
        <p:txBody>
          <a:bodyPr anchor="b">
            <a:normAutofit/>
          </a:bodyPr>
          <a:lstStyle/>
          <a:p>
            <a:r>
              <a:rPr lang="sl-SI"/>
              <a:t>Obštudijski dogodki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BE372A-DFA1-4834-BA38-0D06A521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329" y="4923747"/>
            <a:ext cx="6865470" cy="1432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1600"/>
              <a:t>Izleti in potovanja po češki (Praga, Šumava, Karlovy vary…)</a:t>
            </a:r>
          </a:p>
          <a:p>
            <a:pPr>
              <a:lnSpc>
                <a:spcPct val="90000"/>
              </a:lnSpc>
            </a:pPr>
            <a:r>
              <a:rPr lang="sl-SI" sz="1600"/>
              <a:t>ESN dogodki (Orientation week, Zabave, kulturne predstavitve…)</a:t>
            </a:r>
          </a:p>
          <a:p>
            <a:pPr>
              <a:lnSpc>
                <a:spcPct val="90000"/>
              </a:lnSpc>
            </a:pPr>
            <a:r>
              <a:rPr lang="sl-SI" sz="1600"/>
              <a:t>Športne aktivnosti</a:t>
            </a:r>
          </a:p>
          <a:p>
            <a:pPr>
              <a:lnSpc>
                <a:spcPct val="90000"/>
              </a:lnSpc>
            </a:pPr>
            <a:r>
              <a:rPr lang="sl-SI" sz="1600"/>
              <a:t>Nešteti večeri v študentskih klubih</a:t>
            </a:r>
          </a:p>
        </p:txBody>
      </p:sp>
    </p:spTree>
    <p:extLst>
      <p:ext uri="{BB962C8B-B14F-4D97-AF65-F5344CB8AC3E}">
        <p14:creationId xmlns:p14="http://schemas.microsoft.com/office/powerpoint/2010/main" val="3265535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2" name="Rectangle 191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60" name="Picture 16" descr="Rezultat iskanja slik za erasmus cover">
            <a:extLst>
              <a:ext uri="{FF2B5EF4-FFF2-40B4-BE49-F238E27FC236}">
                <a16:creationId xmlns:a16="http://schemas.microsoft.com/office/drawing/2014/main" id="{E3B84676-112C-4BDC-8DFB-D17E0A4E5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r="21374" b="-1"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0BED9CD-AE46-436E-972B-ADA153BF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709" y="4811636"/>
            <a:ext cx="5552089" cy="1544713"/>
          </a:xfrm>
        </p:spPr>
        <p:txBody>
          <a:bodyPr>
            <a:normAutofit/>
          </a:bodyPr>
          <a:lstStyle/>
          <a:p>
            <a:r>
              <a:rPr lang="sl-SI" sz="2000"/>
              <a:t>Za vsa vprašanja sem vam na voljo</a:t>
            </a:r>
          </a:p>
          <a:p>
            <a:pPr lvl="1"/>
            <a:r>
              <a:rPr lang="sl-SI" sz="2000">
                <a:hlinkClick r:id="rId3"/>
              </a:rPr>
              <a:t>Jure.trdin@student.um.si</a:t>
            </a:r>
            <a:endParaRPr lang="sl-SI" sz="2000"/>
          </a:p>
          <a:p>
            <a:pPr lvl="1"/>
            <a:r>
              <a:rPr lang="sl-SI" sz="2000">
                <a:hlinkClick r:id="rId4"/>
              </a:rPr>
              <a:t>https://www.facebook.com/jure.trdin</a:t>
            </a:r>
            <a:endParaRPr lang="sl-SI" sz="2000"/>
          </a:p>
        </p:txBody>
      </p:sp>
    </p:spTree>
    <p:extLst>
      <p:ext uri="{BB962C8B-B14F-4D97-AF65-F5344CB8AC3E}">
        <p14:creationId xmlns:p14="http://schemas.microsoft.com/office/powerpoint/2010/main" val="326806152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243141"/>
      </a:dk2>
      <a:lt2>
        <a:srgbClr val="E8E5E2"/>
      </a:lt2>
      <a:accent1>
        <a:srgbClr val="7C99BD"/>
      </a:accent1>
      <a:accent2>
        <a:srgbClr val="7BAAB1"/>
      </a:accent2>
      <a:accent3>
        <a:srgbClr val="9495C9"/>
      </a:accent3>
      <a:accent4>
        <a:srgbClr val="BD887C"/>
      </a:accent4>
      <a:accent5>
        <a:srgbClr val="B89D76"/>
      </a:accent5>
      <a:accent6>
        <a:srgbClr val="A4A46C"/>
      </a:accent6>
      <a:hlink>
        <a:srgbClr val="997E5D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Break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169</Words>
  <Application>Microsoft Office PowerPoint</Application>
  <PresentationFormat>Širokozaslonsko</PresentationFormat>
  <Paragraphs>31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4</vt:i4>
      </vt:variant>
      <vt:variant>
        <vt:lpstr>Naslovi diapozitivov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Elephant</vt:lpstr>
      <vt:lpstr>BrushVTI</vt:lpstr>
      <vt:lpstr>Cover and End Slide Master</vt:lpstr>
      <vt:lpstr>Contents Slide Master</vt:lpstr>
      <vt:lpstr>Section Break Slide Master</vt:lpstr>
      <vt:lpstr>ERASMUS V PLZNU</vt:lpstr>
      <vt:lpstr>PLZEN</vt:lpstr>
      <vt:lpstr>O UNIVERZI</vt:lpstr>
      <vt:lpstr>Študij</vt:lpstr>
      <vt:lpstr>Erasmus štipendija in stroški</vt:lpstr>
      <vt:lpstr>Obštudijski dogodki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V PLZNU</dc:title>
  <dc:creator>Jure Trdin</dc:creator>
  <cp:lastModifiedBy>Jure Trdin</cp:lastModifiedBy>
  <cp:revision>2</cp:revision>
  <dcterms:created xsi:type="dcterms:W3CDTF">2020-03-03T17:08:32Z</dcterms:created>
  <dcterms:modified xsi:type="dcterms:W3CDTF">2020-03-03T17:13:17Z</dcterms:modified>
</cp:coreProperties>
</file>