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86"/>
    <a:srgbClr val="006F8E"/>
    <a:srgbClr val="AEC944"/>
    <a:srgbClr val="006675"/>
    <a:srgbClr val="9FF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>
      <p:cViewPr varScale="1">
        <p:scale>
          <a:sx n="117" d="100"/>
          <a:sy n="117" d="100"/>
        </p:scale>
        <p:origin x="1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0954C-2FB4-4669-BC4E-1EFE8223BD8A}" type="datetimeFigureOut">
              <a:rPr lang="sl-SI" smtClean="0"/>
              <a:t>19.1.2017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23625-56CF-4550-8812-9F9EB2171C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873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nica seminarske nalo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jeZBesedilom 8"/>
          <p:cNvSpPr txBox="1"/>
          <p:nvPr userDrawn="1"/>
        </p:nvSpPr>
        <p:spPr>
          <a:xfrm>
            <a:off x="2615655" y="5431340"/>
            <a:ext cx="1944216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sl-SI" sz="16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Somentor</a:t>
            </a:r>
            <a:r>
              <a:rPr lang="sl-SI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</p:txBody>
      </p:sp>
      <p:sp>
        <p:nvSpPr>
          <p:cNvPr id="19" name="Označba mesta besedila 18"/>
          <p:cNvSpPr>
            <a:spLocks noGrp="1"/>
          </p:cNvSpPr>
          <p:nvPr>
            <p:ph type="body" sz="quarter" idx="16" hasCustomPrompt="1"/>
          </p:nvPr>
        </p:nvSpPr>
        <p:spPr>
          <a:xfrm>
            <a:off x="4559871" y="5436025"/>
            <a:ext cx="3455988" cy="338554"/>
          </a:xfrm>
          <a:noFill/>
        </p:spPr>
        <p:txBody>
          <a:bodyPr wrap="square" rtlCol="0"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lang="sl-SI" sz="1600" b="1" baseline="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71450" indent="0">
              <a:buFontTx/>
              <a:buNone/>
              <a:defRPr lang="sl-SI" sz="1800" smtClean="0"/>
            </a:lvl2pPr>
            <a:lvl3pPr marL="685800" indent="0">
              <a:buFontTx/>
              <a:buNone/>
              <a:defRPr lang="sl-SI" sz="1800" smtClean="0"/>
            </a:lvl3pPr>
            <a:lvl4pPr marL="1143000" indent="0">
              <a:buFontTx/>
              <a:buNone/>
              <a:defRPr lang="sl-SI" sz="1800" smtClean="0"/>
            </a:lvl4pPr>
            <a:lvl5pPr marL="1600200" indent="0">
              <a:buFontTx/>
              <a:buNone/>
              <a:defRPr lang="sl-SI" sz="1800"/>
            </a:lvl5pPr>
          </a:lstStyle>
          <a:p>
            <a:r>
              <a:rPr lang="sl-SI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Vpišite naziv in ime </a:t>
            </a:r>
            <a:r>
              <a:rPr lang="sl-SI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somentorja</a:t>
            </a:r>
            <a:endParaRPr lang="sl-SI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Označba mesta besedila 20"/>
          <p:cNvSpPr>
            <a:spLocks noGrp="1"/>
          </p:cNvSpPr>
          <p:nvPr>
            <p:ph type="body" sz="quarter" idx="17" hasCustomPrompt="1"/>
          </p:nvPr>
        </p:nvSpPr>
        <p:spPr>
          <a:xfrm>
            <a:off x="2321726" y="1562771"/>
            <a:ext cx="7662706" cy="369332"/>
          </a:xfrm>
          <a:noFill/>
        </p:spPr>
        <p:txBody>
          <a:bodyPr wrap="square" rtlCol="0">
            <a:spAutoFit/>
          </a:bodyPr>
          <a:lstStyle>
            <a:lvl1pPr marL="0" indent="0">
              <a:buFontTx/>
              <a:buNone/>
              <a:defRPr lang="sl-SI" sz="1800" b="1" i="1" dirty="0" smtClean="0">
                <a:solidFill>
                  <a:srgbClr val="006F8E"/>
                </a:solidFill>
              </a:defRPr>
            </a:lvl1pPr>
          </a:lstStyle>
          <a:p>
            <a:pPr marL="0" lvl="0"/>
            <a:r>
              <a:rPr lang="sl-SI" dirty="0" smtClean="0"/>
              <a:t>Vpišite svoje ime in priimek</a:t>
            </a:r>
          </a:p>
        </p:txBody>
      </p:sp>
      <p:sp>
        <p:nvSpPr>
          <p:cNvPr id="23" name="Označba mesta besedila 20"/>
          <p:cNvSpPr>
            <a:spLocks noGrp="1"/>
          </p:cNvSpPr>
          <p:nvPr>
            <p:ph type="body" sz="quarter" idx="18" hasCustomPrompt="1"/>
          </p:nvPr>
        </p:nvSpPr>
        <p:spPr>
          <a:xfrm>
            <a:off x="2321726" y="3716167"/>
            <a:ext cx="7662706" cy="338554"/>
          </a:xfrm>
          <a:noFill/>
        </p:spPr>
        <p:txBody>
          <a:bodyPr wrap="square" rtlCol="0">
            <a:spAutoFit/>
          </a:bodyPr>
          <a:lstStyle>
            <a:lvl1pPr marL="0" indent="0">
              <a:buFontTx/>
              <a:buNone/>
              <a:defRPr lang="sl-SI" sz="1600" i="1" baseline="0" dirty="0" smtClean="0">
                <a:solidFill>
                  <a:srgbClr val="006F8E"/>
                </a:solidFill>
              </a:defRPr>
            </a:lvl1pPr>
          </a:lstStyle>
          <a:p>
            <a:pPr marL="0" lvl="0"/>
            <a:r>
              <a:rPr lang="sl-SI" dirty="0" smtClean="0"/>
              <a:t>Vpišite vrsto dela in naziv predmeta</a:t>
            </a:r>
          </a:p>
        </p:txBody>
      </p:sp>
      <p:sp>
        <p:nvSpPr>
          <p:cNvPr id="24" name="Pravokotnik 23"/>
          <p:cNvSpPr/>
          <p:nvPr userDrawn="1"/>
        </p:nvSpPr>
        <p:spPr>
          <a:xfrm>
            <a:off x="725531" y="1562771"/>
            <a:ext cx="1440000" cy="4260011"/>
          </a:xfrm>
          <a:prstGeom prst="rect">
            <a:avLst/>
          </a:prstGeom>
          <a:solidFill>
            <a:srgbClr val="0063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5" name="Pravokotnik 24"/>
          <p:cNvSpPr/>
          <p:nvPr userDrawn="1"/>
        </p:nvSpPr>
        <p:spPr>
          <a:xfrm>
            <a:off x="119336" y="-18200"/>
            <a:ext cx="450000" cy="6876200"/>
          </a:xfrm>
          <a:prstGeom prst="rect">
            <a:avLst/>
          </a:prstGeom>
          <a:solidFill>
            <a:srgbClr val="AEC9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pic>
        <p:nvPicPr>
          <p:cNvPr id="26" name="Slika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1" y="92235"/>
            <a:ext cx="1440000" cy="1375620"/>
          </a:xfrm>
          <a:prstGeom prst="rect">
            <a:avLst/>
          </a:prstGeom>
        </p:spPr>
      </p:pic>
      <p:grpSp>
        <p:nvGrpSpPr>
          <p:cNvPr id="27" name="Group 4"/>
          <p:cNvGrpSpPr>
            <a:grpSpLocks noChangeAspect="1"/>
          </p:cNvGrpSpPr>
          <p:nvPr userDrawn="1"/>
        </p:nvGrpSpPr>
        <p:grpSpPr bwMode="auto">
          <a:xfrm>
            <a:off x="725531" y="5949280"/>
            <a:ext cx="1440000" cy="834573"/>
            <a:chOff x="3175" y="1987"/>
            <a:chExt cx="597" cy="346"/>
          </a:xfrm>
        </p:grpSpPr>
        <p:sp>
          <p:nvSpPr>
            <p:cNvPr id="28" name="Freeform 8"/>
            <p:cNvSpPr>
              <a:spLocks/>
            </p:cNvSpPr>
            <p:nvPr/>
          </p:nvSpPr>
          <p:spPr bwMode="auto">
            <a:xfrm>
              <a:off x="3177" y="2284"/>
              <a:ext cx="33" cy="49"/>
            </a:xfrm>
            <a:custGeom>
              <a:avLst/>
              <a:gdLst>
                <a:gd name="T0" fmla="*/ 72 w 147"/>
                <a:gd name="T1" fmla="*/ 196 h 214"/>
                <a:gd name="T2" fmla="*/ 128 w 147"/>
                <a:gd name="T3" fmla="*/ 149 h 214"/>
                <a:gd name="T4" fmla="*/ 128 w 147"/>
                <a:gd name="T5" fmla="*/ 0 h 214"/>
                <a:gd name="T6" fmla="*/ 147 w 147"/>
                <a:gd name="T7" fmla="*/ 0 h 214"/>
                <a:gd name="T8" fmla="*/ 147 w 147"/>
                <a:gd name="T9" fmla="*/ 149 h 214"/>
                <a:gd name="T10" fmla="*/ 72 w 147"/>
                <a:gd name="T11" fmla="*/ 214 h 214"/>
                <a:gd name="T12" fmla="*/ 0 w 147"/>
                <a:gd name="T13" fmla="*/ 149 h 214"/>
                <a:gd name="T14" fmla="*/ 0 w 147"/>
                <a:gd name="T15" fmla="*/ 0 h 214"/>
                <a:gd name="T16" fmla="*/ 19 w 147"/>
                <a:gd name="T17" fmla="*/ 0 h 214"/>
                <a:gd name="T18" fmla="*/ 19 w 147"/>
                <a:gd name="T19" fmla="*/ 149 h 214"/>
                <a:gd name="T20" fmla="*/ 72 w 147"/>
                <a:gd name="T21" fmla="*/ 196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214">
                  <a:moveTo>
                    <a:pt x="72" y="196"/>
                  </a:moveTo>
                  <a:cubicBezTo>
                    <a:pt x="107" y="196"/>
                    <a:pt x="128" y="184"/>
                    <a:pt x="128" y="149"/>
                  </a:cubicBezTo>
                  <a:lnTo>
                    <a:pt x="128" y="0"/>
                  </a:lnTo>
                  <a:lnTo>
                    <a:pt x="147" y="0"/>
                  </a:lnTo>
                  <a:lnTo>
                    <a:pt x="147" y="149"/>
                  </a:lnTo>
                  <a:cubicBezTo>
                    <a:pt x="147" y="196"/>
                    <a:pt x="120" y="214"/>
                    <a:pt x="72" y="214"/>
                  </a:cubicBezTo>
                  <a:cubicBezTo>
                    <a:pt x="27" y="214"/>
                    <a:pt x="0" y="196"/>
                    <a:pt x="0" y="149"/>
                  </a:cubicBezTo>
                  <a:lnTo>
                    <a:pt x="0" y="0"/>
                  </a:lnTo>
                  <a:lnTo>
                    <a:pt x="19" y="0"/>
                  </a:lnTo>
                  <a:lnTo>
                    <a:pt x="19" y="149"/>
                  </a:lnTo>
                  <a:cubicBezTo>
                    <a:pt x="19" y="184"/>
                    <a:pt x="39" y="196"/>
                    <a:pt x="72" y="196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9" name="Freeform 9"/>
            <p:cNvSpPr>
              <a:spLocks/>
            </p:cNvSpPr>
            <p:nvPr/>
          </p:nvSpPr>
          <p:spPr bwMode="auto">
            <a:xfrm>
              <a:off x="3219" y="2297"/>
              <a:ext cx="28" cy="35"/>
            </a:xfrm>
            <a:custGeom>
              <a:avLst/>
              <a:gdLst>
                <a:gd name="T0" fmla="*/ 0 w 121"/>
                <a:gd name="T1" fmla="*/ 154 h 154"/>
                <a:gd name="T2" fmla="*/ 0 w 121"/>
                <a:gd name="T3" fmla="*/ 3 h 154"/>
                <a:gd name="T4" fmla="*/ 19 w 121"/>
                <a:gd name="T5" fmla="*/ 3 h 154"/>
                <a:gd name="T6" fmla="*/ 19 w 121"/>
                <a:gd name="T7" fmla="*/ 14 h 154"/>
                <a:gd name="T8" fmla="*/ 69 w 121"/>
                <a:gd name="T9" fmla="*/ 0 h 154"/>
                <a:gd name="T10" fmla="*/ 121 w 121"/>
                <a:gd name="T11" fmla="*/ 75 h 154"/>
                <a:gd name="T12" fmla="*/ 121 w 121"/>
                <a:gd name="T13" fmla="*/ 154 h 154"/>
                <a:gd name="T14" fmla="*/ 102 w 121"/>
                <a:gd name="T15" fmla="*/ 154 h 154"/>
                <a:gd name="T16" fmla="*/ 102 w 121"/>
                <a:gd name="T17" fmla="*/ 75 h 154"/>
                <a:gd name="T18" fmla="*/ 67 w 121"/>
                <a:gd name="T19" fmla="*/ 16 h 154"/>
                <a:gd name="T20" fmla="*/ 19 w 121"/>
                <a:gd name="T21" fmla="*/ 29 h 154"/>
                <a:gd name="T22" fmla="*/ 19 w 121"/>
                <a:gd name="T23" fmla="*/ 154 h 154"/>
                <a:gd name="T24" fmla="*/ 0 w 121"/>
                <a:gd name="T25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1" h="154">
                  <a:moveTo>
                    <a:pt x="0" y="154"/>
                  </a:moveTo>
                  <a:lnTo>
                    <a:pt x="0" y="3"/>
                  </a:lnTo>
                  <a:lnTo>
                    <a:pt x="19" y="3"/>
                  </a:lnTo>
                  <a:lnTo>
                    <a:pt x="19" y="14"/>
                  </a:lnTo>
                  <a:cubicBezTo>
                    <a:pt x="19" y="14"/>
                    <a:pt x="45" y="0"/>
                    <a:pt x="69" y="0"/>
                  </a:cubicBezTo>
                  <a:cubicBezTo>
                    <a:pt x="111" y="0"/>
                    <a:pt x="121" y="19"/>
                    <a:pt x="121" y="75"/>
                  </a:cubicBezTo>
                  <a:lnTo>
                    <a:pt x="121" y="154"/>
                  </a:lnTo>
                  <a:lnTo>
                    <a:pt x="102" y="154"/>
                  </a:lnTo>
                  <a:lnTo>
                    <a:pt x="102" y="75"/>
                  </a:lnTo>
                  <a:cubicBezTo>
                    <a:pt x="102" y="31"/>
                    <a:pt x="97" y="16"/>
                    <a:pt x="67" y="16"/>
                  </a:cubicBezTo>
                  <a:cubicBezTo>
                    <a:pt x="42" y="16"/>
                    <a:pt x="19" y="29"/>
                    <a:pt x="19" y="29"/>
                  </a:cubicBezTo>
                  <a:lnTo>
                    <a:pt x="19" y="154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0" name="Freeform 10"/>
            <p:cNvSpPr>
              <a:spLocks noEditPoints="1"/>
            </p:cNvSpPr>
            <p:nvPr/>
          </p:nvSpPr>
          <p:spPr bwMode="auto">
            <a:xfrm>
              <a:off x="3259" y="2283"/>
              <a:ext cx="4" cy="49"/>
            </a:xfrm>
            <a:custGeom>
              <a:avLst/>
              <a:gdLst>
                <a:gd name="T0" fmla="*/ 0 w 19"/>
                <a:gd name="T1" fmla="*/ 0 h 212"/>
                <a:gd name="T2" fmla="*/ 19 w 19"/>
                <a:gd name="T3" fmla="*/ 0 h 212"/>
                <a:gd name="T4" fmla="*/ 19 w 19"/>
                <a:gd name="T5" fmla="*/ 23 h 212"/>
                <a:gd name="T6" fmla="*/ 0 w 19"/>
                <a:gd name="T7" fmla="*/ 23 h 212"/>
                <a:gd name="T8" fmla="*/ 0 w 19"/>
                <a:gd name="T9" fmla="*/ 0 h 212"/>
                <a:gd name="T10" fmla="*/ 0 w 19"/>
                <a:gd name="T11" fmla="*/ 61 h 212"/>
                <a:gd name="T12" fmla="*/ 0 w 19"/>
                <a:gd name="T13" fmla="*/ 61 h 212"/>
                <a:gd name="T14" fmla="*/ 19 w 19"/>
                <a:gd name="T15" fmla="*/ 61 h 212"/>
                <a:gd name="T16" fmla="*/ 19 w 19"/>
                <a:gd name="T17" fmla="*/ 212 h 212"/>
                <a:gd name="T18" fmla="*/ 0 w 19"/>
                <a:gd name="T19" fmla="*/ 212 h 212"/>
                <a:gd name="T20" fmla="*/ 0 w 19"/>
                <a:gd name="T21" fmla="*/ 6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212">
                  <a:moveTo>
                    <a:pt x="0" y="0"/>
                  </a:moveTo>
                  <a:lnTo>
                    <a:pt x="19" y="0"/>
                  </a:lnTo>
                  <a:lnTo>
                    <a:pt x="19" y="23"/>
                  </a:lnTo>
                  <a:lnTo>
                    <a:pt x="0" y="23"/>
                  </a:lnTo>
                  <a:lnTo>
                    <a:pt x="0" y="0"/>
                  </a:lnTo>
                  <a:close/>
                  <a:moveTo>
                    <a:pt x="0" y="61"/>
                  </a:moveTo>
                  <a:lnTo>
                    <a:pt x="0" y="61"/>
                  </a:lnTo>
                  <a:lnTo>
                    <a:pt x="19" y="61"/>
                  </a:lnTo>
                  <a:lnTo>
                    <a:pt x="19" y="212"/>
                  </a:lnTo>
                  <a:lnTo>
                    <a:pt x="0" y="212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1" name="Freeform 11"/>
            <p:cNvSpPr>
              <a:spLocks/>
            </p:cNvSpPr>
            <p:nvPr/>
          </p:nvSpPr>
          <p:spPr bwMode="auto">
            <a:xfrm>
              <a:off x="3271" y="2297"/>
              <a:ext cx="30" cy="35"/>
            </a:xfrm>
            <a:custGeom>
              <a:avLst/>
              <a:gdLst>
                <a:gd name="T0" fmla="*/ 20 w 132"/>
                <a:gd name="T1" fmla="*/ 0 h 151"/>
                <a:gd name="T2" fmla="*/ 60 w 132"/>
                <a:gd name="T3" fmla="*/ 135 h 151"/>
                <a:gd name="T4" fmla="*/ 72 w 132"/>
                <a:gd name="T5" fmla="*/ 135 h 151"/>
                <a:gd name="T6" fmla="*/ 112 w 132"/>
                <a:gd name="T7" fmla="*/ 0 h 151"/>
                <a:gd name="T8" fmla="*/ 132 w 132"/>
                <a:gd name="T9" fmla="*/ 0 h 151"/>
                <a:gd name="T10" fmla="*/ 86 w 132"/>
                <a:gd name="T11" fmla="*/ 151 h 151"/>
                <a:gd name="T12" fmla="*/ 45 w 132"/>
                <a:gd name="T13" fmla="*/ 151 h 151"/>
                <a:gd name="T14" fmla="*/ 0 w 132"/>
                <a:gd name="T15" fmla="*/ 0 h 151"/>
                <a:gd name="T16" fmla="*/ 20 w 132"/>
                <a:gd name="T1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" h="151">
                  <a:moveTo>
                    <a:pt x="20" y="0"/>
                  </a:moveTo>
                  <a:lnTo>
                    <a:pt x="60" y="135"/>
                  </a:lnTo>
                  <a:lnTo>
                    <a:pt x="72" y="135"/>
                  </a:lnTo>
                  <a:lnTo>
                    <a:pt x="112" y="0"/>
                  </a:lnTo>
                  <a:lnTo>
                    <a:pt x="132" y="0"/>
                  </a:lnTo>
                  <a:lnTo>
                    <a:pt x="86" y="151"/>
                  </a:lnTo>
                  <a:lnTo>
                    <a:pt x="45" y="151"/>
                  </a:lnTo>
                  <a:lnTo>
                    <a:pt x="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2" name="Freeform 12"/>
            <p:cNvSpPr>
              <a:spLocks noEditPoints="1"/>
            </p:cNvSpPr>
            <p:nvPr/>
          </p:nvSpPr>
          <p:spPr bwMode="auto">
            <a:xfrm>
              <a:off x="3307" y="2297"/>
              <a:ext cx="28" cy="36"/>
            </a:xfrm>
            <a:custGeom>
              <a:avLst/>
              <a:gdLst>
                <a:gd name="T0" fmla="*/ 118 w 124"/>
                <a:gd name="T1" fmla="*/ 138 h 157"/>
                <a:gd name="T2" fmla="*/ 119 w 124"/>
                <a:gd name="T3" fmla="*/ 153 h 157"/>
                <a:gd name="T4" fmla="*/ 60 w 124"/>
                <a:gd name="T5" fmla="*/ 157 h 157"/>
                <a:gd name="T6" fmla="*/ 0 w 124"/>
                <a:gd name="T7" fmla="*/ 79 h 157"/>
                <a:gd name="T8" fmla="*/ 64 w 124"/>
                <a:gd name="T9" fmla="*/ 0 h 157"/>
                <a:gd name="T10" fmla="*/ 124 w 124"/>
                <a:gd name="T11" fmla="*/ 71 h 157"/>
                <a:gd name="T12" fmla="*/ 124 w 124"/>
                <a:gd name="T13" fmla="*/ 86 h 157"/>
                <a:gd name="T14" fmla="*/ 19 w 124"/>
                <a:gd name="T15" fmla="*/ 86 h 157"/>
                <a:gd name="T16" fmla="*/ 62 w 124"/>
                <a:gd name="T17" fmla="*/ 140 h 157"/>
                <a:gd name="T18" fmla="*/ 118 w 124"/>
                <a:gd name="T19" fmla="*/ 138 h 157"/>
                <a:gd name="T20" fmla="*/ 106 w 124"/>
                <a:gd name="T21" fmla="*/ 71 h 157"/>
                <a:gd name="T22" fmla="*/ 106 w 124"/>
                <a:gd name="T23" fmla="*/ 71 h 157"/>
                <a:gd name="T24" fmla="*/ 64 w 124"/>
                <a:gd name="T25" fmla="*/ 16 h 157"/>
                <a:gd name="T26" fmla="*/ 19 w 124"/>
                <a:gd name="T27" fmla="*/ 71 h 157"/>
                <a:gd name="T28" fmla="*/ 106 w 124"/>
                <a:gd name="T29" fmla="*/ 71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157">
                  <a:moveTo>
                    <a:pt x="118" y="138"/>
                  </a:moveTo>
                  <a:lnTo>
                    <a:pt x="119" y="153"/>
                  </a:lnTo>
                  <a:cubicBezTo>
                    <a:pt x="119" y="153"/>
                    <a:pt x="84" y="157"/>
                    <a:pt x="60" y="157"/>
                  </a:cubicBezTo>
                  <a:cubicBezTo>
                    <a:pt x="14" y="157"/>
                    <a:pt x="0" y="129"/>
                    <a:pt x="0" y="79"/>
                  </a:cubicBezTo>
                  <a:cubicBezTo>
                    <a:pt x="0" y="21"/>
                    <a:pt x="26" y="0"/>
                    <a:pt x="64" y="0"/>
                  </a:cubicBezTo>
                  <a:cubicBezTo>
                    <a:pt x="103" y="0"/>
                    <a:pt x="124" y="21"/>
                    <a:pt x="124" y="71"/>
                  </a:cubicBezTo>
                  <a:lnTo>
                    <a:pt x="124" y="86"/>
                  </a:lnTo>
                  <a:lnTo>
                    <a:pt x="19" y="86"/>
                  </a:lnTo>
                  <a:cubicBezTo>
                    <a:pt x="19" y="122"/>
                    <a:pt x="29" y="140"/>
                    <a:pt x="62" y="140"/>
                  </a:cubicBezTo>
                  <a:cubicBezTo>
                    <a:pt x="84" y="140"/>
                    <a:pt x="118" y="138"/>
                    <a:pt x="118" y="138"/>
                  </a:cubicBezTo>
                  <a:close/>
                  <a:moveTo>
                    <a:pt x="106" y="71"/>
                  </a:moveTo>
                  <a:lnTo>
                    <a:pt x="106" y="71"/>
                  </a:lnTo>
                  <a:cubicBezTo>
                    <a:pt x="106" y="31"/>
                    <a:pt x="93" y="16"/>
                    <a:pt x="64" y="16"/>
                  </a:cubicBezTo>
                  <a:cubicBezTo>
                    <a:pt x="35" y="16"/>
                    <a:pt x="19" y="31"/>
                    <a:pt x="19" y="71"/>
                  </a:cubicBezTo>
                  <a:lnTo>
                    <a:pt x="106" y="71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3" name="Freeform 13"/>
            <p:cNvSpPr>
              <a:spLocks/>
            </p:cNvSpPr>
            <p:nvPr/>
          </p:nvSpPr>
          <p:spPr bwMode="auto">
            <a:xfrm>
              <a:off x="3345" y="2297"/>
              <a:ext cx="17" cy="35"/>
            </a:xfrm>
            <a:custGeom>
              <a:avLst/>
              <a:gdLst>
                <a:gd name="T0" fmla="*/ 0 w 75"/>
                <a:gd name="T1" fmla="*/ 3 h 154"/>
                <a:gd name="T2" fmla="*/ 19 w 75"/>
                <a:gd name="T3" fmla="*/ 3 h 154"/>
                <a:gd name="T4" fmla="*/ 19 w 75"/>
                <a:gd name="T5" fmla="*/ 24 h 154"/>
                <a:gd name="T6" fmla="*/ 75 w 75"/>
                <a:gd name="T7" fmla="*/ 0 h 154"/>
                <a:gd name="T8" fmla="*/ 75 w 75"/>
                <a:gd name="T9" fmla="*/ 18 h 154"/>
                <a:gd name="T10" fmla="*/ 19 w 75"/>
                <a:gd name="T11" fmla="*/ 41 h 154"/>
                <a:gd name="T12" fmla="*/ 19 w 75"/>
                <a:gd name="T13" fmla="*/ 154 h 154"/>
                <a:gd name="T14" fmla="*/ 0 w 75"/>
                <a:gd name="T15" fmla="*/ 154 h 154"/>
                <a:gd name="T16" fmla="*/ 0 w 75"/>
                <a:gd name="T17" fmla="*/ 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154">
                  <a:moveTo>
                    <a:pt x="0" y="3"/>
                  </a:moveTo>
                  <a:lnTo>
                    <a:pt x="19" y="3"/>
                  </a:lnTo>
                  <a:lnTo>
                    <a:pt x="19" y="24"/>
                  </a:lnTo>
                  <a:cubicBezTo>
                    <a:pt x="19" y="24"/>
                    <a:pt x="44" y="5"/>
                    <a:pt x="75" y="0"/>
                  </a:cubicBezTo>
                  <a:lnTo>
                    <a:pt x="75" y="18"/>
                  </a:lnTo>
                  <a:cubicBezTo>
                    <a:pt x="46" y="24"/>
                    <a:pt x="19" y="41"/>
                    <a:pt x="19" y="41"/>
                  </a:cubicBezTo>
                  <a:lnTo>
                    <a:pt x="19" y="154"/>
                  </a:lnTo>
                  <a:lnTo>
                    <a:pt x="0" y="15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4" name="Freeform 14"/>
            <p:cNvSpPr>
              <a:spLocks/>
            </p:cNvSpPr>
            <p:nvPr/>
          </p:nvSpPr>
          <p:spPr bwMode="auto">
            <a:xfrm>
              <a:off x="3367" y="2297"/>
              <a:ext cx="26" cy="35"/>
            </a:xfrm>
            <a:custGeom>
              <a:avLst/>
              <a:gdLst>
                <a:gd name="T0" fmla="*/ 0 w 115"/>
                <a:gd name="T1" fmla="*/ 0 h 151"/>
                <a:gd name="T2" fmla="*/ 115 w 115"/>
                <a:gd name="T3" fmla="*/ 0 h 151"/>
                <a:gd name="T4" fmla="*/ 115 w 115"/>
                <a:gd name="T5" fmla="*/ 16 h 151"/>
                <a:gd name="T6" fmla="*/ 23 w 115"/>
                <a:gd name="T7" fmla="*/ 135 h 151"/>
                <a:gd name="T8" fmla="*/ 115 w 115"/>
                <a:gd name="T9" fmla="*/ 135 h 151"/>
                <a:gd name="T10" fmla="*/ 115 w 115"/>
                <a:gd name="T11" fmla="*/ 151 h 151"/>
                <a:gd name="T12" fmla="*/ 0 w 115"/>
                <a:gd name="T13" fmla="*/ 151 h 151"/>
                <a:gd name="T14" fmla="*/ 0 w 115"/>
                <a:gd name="T15" fmla="*/ 135 h 151"/>
                <a:gd name="T16" fmla="*/ 93 w 115"/>
                <a:gd name="T17" fmla="*/ 16 h 151"/>
                <a:gd name="T18" fmla="*/ 0 w 115"/>
                <a:gd name="T19" fmla="*/ 16 h 151"/>
                <a:gd name="T20" fmla="*/ 0 w 115"/>
                <a:gd name="T2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51">
                  <a:moveTo>
                    <a:pt x="0" y="0"/>
                  </a:moveTo>
                  <a:lnTo>
                    <a:pt x="115" y="0"/>
                  </a:lnTo>
                  <a:lnTo>
                    <a:pt x="115" y="16"/>
                  </a:lnTo>
                  <a:lnTo>
                    <a:pt x="23" y="135"/>
                  </a:lnTo>
                  <a:lnTo>
                    <a:pt x="115" y="135"/>
                  </a:lnTo>
                  <a:lnTo>
                    <a:pt x="115" y="151"/>
                  </a:lnTo>
                  <a:lnTo>
                    <a:pt x="0" y="151"/>
                  </a:lnTo>
                  <a:lnTo>
                    <a:pt x="0" y="135"/>
                  </a:lnTo>
                  <a:lnTo>
                    <a:pt x="93" y="16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5" name="Freeform 15"/>
            <p:cNvSpPr>
              <a:spLocks noEditPoints="1"/>
            </p:cNvSpPr>
            <p:nvPr/>
          </p:nvSpPr>
          <p:spPr bwMode="auto">
            <a:xfrm>
              <a:off x="3401" y="2297"/>
              <a:ext cx="30" cy="36"/>
            </a:xfrm>
            <a:custGeom>
              <a:avLst/>
              <a:gdLst>
                <a:gd name="T0" fmla="*/ 116 w 136"/>
                <a:gd name="T1" fmla="*/ 129 h 157"/>
                <a:gd name="T2" fmla="*/ 136 w 136"/>
                <a:gd name="T3" fmla="*/ 142 h 157"/>
                <a:gd name="T4" fmla="*/ 135 w 136"/>
                <a:gd name="T5" fmla="*/ 157 h 157"/>
                <a:gd name="T6" fmla="*/ 100 w 136"/>
                <a:gd name="T7" fmla="*/ 145 h 157"/>
                <a:gd name="T8" fmla="*/ 42 w 136"/>
                <a:gd name="T9" fmla="*/ 157 h 157"/>
                <a:gd name="T10" fmla="*/ 0 w 136"/>
                <a:gd name="T11" fmla="*/ 111 h 157"/>
                <a:gd name="T12" fmla="*/ 45 w 136"/>
                <a:gd name="T13" fmla="*/ 67 h 157"/>
                <a:gd name="T14" fmla="*/ 98 w 136"/>
                <a:gd name="T15" fmla="*/ 62 h 157"/>
                <a:gd name="T16" fmla="*/ 98 w 136"/>
                <a:gd name="T17" fmla="*/ 48 h 157"/>
                <a:gd name="T18" fmla="*/ 67 w 136"/>
                <a:gd name="T19" fmla="*/ 17 h 157"/>
                <a:gd name="T20" fmla="*/ 9 w 136"/>
                <a:gd name="T21" fmla="*/ 21 h 157"/>
                <a:gd name="T22" fmla="*/ 8 w 136"/>
                <a:gd name="T23" fmla="*/ 6 h 157"/>
                <a:gd name="T24" fmla="*/ 69 w 136"/>
                <a:gd name="T25" fmla="*/ 0 h 157"/>
                <a:gd name="T26" fmla="*/ 116 w 136"/>
                <a:gd name="T27" fmla="*/ 48 h 157"/>
                <a:gd name="T28" fmla="*/ 116 w 136"/>
                <a:gd name="T29" fmla="*/ 129 h 157"/>
                <a:gd name="T30" fmla="*/ 47 w 136"/>
                <a:gd name="T31" fmla="*/ 81 h 157"/>
                <a:gd name="T32" fmla="*/ 47 w 136"/>
                <a:gd name="T33" fmla="*/ 81 h 157"/>
                <a:gd name="T34" fmla="*/ 19 w 136"/>
                <a:gd name="T35" fmla="*/ 111 h 157"/>
                <a:gd name="T36" fmla="*/ 44 w 136"/>
                <a:gd name="T37" fmla="*/ 141 h 157"/>
                <a:gd name="T38" fmla="*/ 98 w 136"/>
                <a:gd name="T39" fmla="*/ 131 h 157"/>
                <a:gd name="T40" fmla="*/ 98 w 136"/>
                <a:gd name="T41" fmla="*/ 76 h 157"/>
                <a:gd name="T42" fmla="*/ 47 w 136"/>
                <a:gd name="T43" fmla="*/ 81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6" h="157">
                  <a:moveTo>
                    <a:pt x="116" y="129"/>
                  </a:moveTo>
                  <a:cubicBezTo>
                    <a:pt x="117" y="138"/>
                    <a:pt x="126" y="141"/>
                    <a:pt x="136" y="142"/>
                  </a:cubicBezTo>
                  <a:lnTo>
                    <a:pt x="135" y="157"/>
                  </a:lnTo>
                  <a:cubicBezTo>
                    <a:pt x="120" y="157"/>
                    <a:pt x="108" y="154"/>
                    <a:pt x="100" y="145"/>
                  </a:cubicBezTo>
                  <a:cubicBezTo>
                    <a:pt x="100" y="145"/>
                    <a:pt x="71" y="157"/>
                    <a:pt x="42" y="157"/>
                  </a:cubicBezTo>
                  <a:cubicBezTo>
                    <a:pt x="15" y="157"/>
                    <a:pt x="0" y="142"/>
                    <a:pt x="0" y="111"/>
                  </a:cubicBezTo>
                  <a:cubicBezTo>
                    <a:pt x="0" y="83"/>
                    <a:pt x="14" y="70"/>
                    <a:pt x="45" y="67"/>
                  </a:cubicBezTo>
                  <a:lnTo>
                    <a:pt x="98" y="62"/>
                  </a:lnTo>
                  <a:lnTo>
                    <a:pt x="98" y="48"/>
                  </a:lnTo>
                  <a:cubicBezTo>
                    <a:pt x="98" y="26"/>
                    <a:pt x="87" y="17"/>
                    <a:pt x="67" y="17"/>
                  </a:cubicBezTo>
                  <a:cubicBezTo>
                    <a:pt x="45" y="17"/>
                    <a:pt x="9" y="21"/>
                    <a:pt x="9" y="21"/>
                  </a:cubicBezTo>
                  <a:lnTo>
                    <a:pt x="8" y="6"/>
                  </a:lnTo>
                  <a:cubicBezTo>
                    <a:pt x="8" y="6"/>
                    <a:pt x="44" y="0"/>
                    <a:pt x="69" y="0"/>
                  </a:cubicBezTo>
                  <a:cubicBezTo>
                    <a:pt x="101" y="0"/>
                    <a:pt x="116" y="16"/>
                    <a:pt x="116" y="48"/>
                  </a:cubicBezTo>
                  <a:lnTo>
                    <a:pt x="116" y="129"/>
                  </a:lnTo>
                  <a:close/>
                  <a:moveTo>
                    <a:pt x="47" y="81"/>
                  </a:moveTo>
                  <a:lnTo>
                    <a:pt x="47" y="81"/>
                  </a:lnTo>
                  <a:cubicBezTo>
                    <a:pt x="27" y="83"/>
                    <a:pt x="19" y="93"/>
                    <a:pt x="19" y="111"/>
                  </a:cubicBezTo>
                  <a:cubicBezTo>
                    <a:pt x="19" y="130"/>
                    <a:pt x="27" y="141"/>
                    <a:pt x="44" y="141"/>
                  </a:cubicBezTo>
                  <a:cubicBezTo>
                    <a:pt x="69" y="141"/>
                    <a:pt x="98" y="131"/>
                    <a:pt x="98" y="131"/>
                  </a:cubicBezTo>
                  <a:lnTo>
                    <a:pt x="98" y="76"/>
                  </a:lnTo>
                  <a:lnTo>
                    <a:pt x="47" y="81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6" name="Freeform 16"/>
            <p:cNvSpPr>
              <a:spLocks/>
            </p:cNvSpPr>
            <p:nvPr/>
          </p:nvSpPr>
          <p:spPr bwMode="auto">
            <a:xfrm>
              <a:off x="3452" y="2297"/>
              <a:ext cx="30" cy="35"/>
            </a:xfrm>
            <a:custGeom>
              <a:avLst/>
              <a:gdLst>
                <a:gd name="T0" fmla="*/ 19 w 131"/>
                <a:gd name="T1" fmla="*/ 0 h 151"/>
                <a:gd name="T2" fmla="*/ 59 w 131"/>
                <a:gd name="T3" fmla="*/ 135 h 151"/>
                <a:gd name="T4" fmla="*/ 72 w 131"/>
                <a:gd name="T5" fmla="*/ 135 h 151"/>
                <a:gd name="T6" fmla="*/ 112 w 131"/>
                <a:gd name="T7" fmla="*/ 0 h 151"/>
                <a:gd name="T8" fmla="*/ 131 w 131"/>
                <a:gd name="T9" fmla="*/ 0 h 151"/>
                <a:gd name="T10" fmla="*/ 85 w 131"/>
                <a:gd name="T11" fmla="*/ 151 h 151"/>
                <a:gd name="T12" fmla="*/ 45 w 131"/>
                <a:gd name="T13" fmla="*/ 151 h 151"/>
                <a:gd name="T14" fmla="*/ 0 w 131"/>
                <a:gd name="T15" fmla="*/ 0 h 151"/>
                <a:gd name="T16" fmla="*/ 19 w 131"/>
                <a:gd name="T1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51">
                  <a:moveTo>
                    <a:pt x="19" y="0"/>
                  </a:moveTo>
                  <a:lnTo>
                    <a:pt x="59" y="135"/>
                  </a:lnTo>
                  <a:lnTo>
                    <a:pt x="72" y="135"/>
                  </a:lnTo>
                  <a:lnTo>
                    <a:pt x="112" y="0"/>
                  </a:lnTo>
                  <a:lnTo>
                    <a:pt x="131" y="0"/>
                  </a:lnTo>
                  <a:lnTo>
                    <a:pt x="85" y="151"/>
                  </a:lnTo>
                  <a:lnTo>
                    <a:pt x="45" y="151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7" name="Freeform 17"/>
            <p:cNvSpPr>
              <a:spLocks/>
            </p:cNvSpPr>
            <p:nvPr/>
          </p:nvSpPr>
          <p:spPr bwMode="auto">
            <a:xfrm>
              <a:off x="3507" y="2284"/>
              <a:ext cx="46" cy="48"/>
            </a:xfrm>
            <a:custGeom>
              <a:avLst/>
              <a:gdLst>
                <a:gd name="T0" fmla="*/ 0 w 204"/>
                <a:gd name="T1" fmla="*/ 0 h 211"/>
                <a:gd name="T2" fmla="*/ 34 w 204"/>
                <a:gd name="T3" fmla="*/ 0 h 211"/>
                <a:gd name="T4" fmla="*/ 102 w 204"/>
                <a:gd name="T5" fmla="*/ 184 h 211"/>
                <a:gd name="T6" fmla="*/ 169 w 204"/>
                <a:gd name="T7" fmla="*/ 0 h 211"/>
                <a:gd name="T8" fmla="*/ 204 w 204"/>
                <a:gd name="T9" fmla="*/ 0 h 211"/>
                <a:gd name="T10" fmla="*/ 204 w 204"/>
                <a:gd name="T11" fmla="*/ 211 h 211"/>
                <a:gd name="T12" fmla="*/ 185 w 204"/>
                <a:gd name="T13" fmla="*/ 211 h 211"/>
                <a:gd name="T14" fmla="*/ 185 w 204"/>
                <a:gd name="T15" fmla="*/ 21 h 211"/>
                <a:gd name="T16" fmla="*/ 181 w 204"/>
                <a:gd name="T17" fmla="*/ 21 h 211"/>
                <a:gd name="T18" fmla="*/ 113 w 204"/>
                <a:gd name="T19" fmla="*/ 204 h 211"/>
                <a:gd name="T20" fmla="*/ 90 w 204"/>
                <a:gd name="T21" fmla="*/ 204 h 211"/>
                <a:gd name="T22" fmla="*/ 23 w 204"/>
                <a:gd name="T23" fmla="*/ 21 h 211"/>
                <a:gd name="T24" fmla="*/ 19 w 204"/>
                <a:gd name="T25" fmla="*/ 21 h 211"/>
                <a:gd name="T26" fmla="*/ 19 w 204"/>
                <a:gd name="T27" fmla="*/ 211 h 211"/>
                <a:gd name="T28" fmla="*/ 0 w 204"/>
                <a:gd name="T29" fmla="*/ 211 h 211"/>
                <a:gd name="T30" fmla="*/ 0 w 204"/>
                <a:gd name="T31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4" h="211">
                  <a:moveTo>
                    <a:pt x="0" y="0"/>
                  </a:moveTo>
                  <a:lnTo>
                    <a:pt x="34" y="0"/>
                  </a:lnTo>
                  <a:lnTo>
                    <a:pt x="102" y="184"/>
                  </a:lnTo>
                  <a:lnTo>
                    <a:pt x="169" y="0"/>
                  </a:lnTo>
                  <a:lnTo>
                    <a:pt x="204" y="0"/>
                  </a:lnTo>
                  <a:lnTo>
                    <a:pt x="204" y="211"/>
                  </a:lnTo>
                  <a:lnTo>
                    <a:pt x="185" y="211"/>
                  </a:lnTo>
                  <a:lnTo>
                    <a:pt x="185" y="21"/>
                  </a:lnTo>
                  <a:lnTo>
                    <a:pt x="181" y="21"/>
                  </a:lnTo>
                  <a:lnTo>
                    <a:pt x="113" y="204"/>
                  </a:lnTo>
                  <a:lnTo>
                    <a:pt x="90" y="204"/>
                  </a:lnTo>
                  <a:lnTo>
                    <a:pt x="23" y="21"/>
                  </a:lnTo>
                  <a:lnTo>
                    <a:pt x="19" y="21"/>
                  </a:lnTo>
                  <a:lnTo>
                    <a:pt x="19" y="211"/>
                  </a:lnTo>
                  <a:lnTo>
                    <a:pt x="0" y="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8" name="Freeform 18"/>
            <p:cNvSpPr>
              <a:spLocks noEditPoints="1"/>
            </p:cNvSpPr>
            <p:nvPr/>
          </p:nvSpPr>
          <p:spPr bwMode="auto">
            <a:xfrm>
              <a:off x="3563" y="2297"/>
              <a:ext cx="31" cy="36"/>
            </a:xfrm>
            <a:custGeom>
              <a:avLst/>
              <a:gdLst>
                <a:gd name="T0" fmla="*/ 116 w 136"/>
                <a:gd name="T1" fmla="*/ 129 h 157"/>
                <a:gd name="T2" fmla="*/ 136 w 136"/>
                <a:gd name="T3" fmla="*/ 142 h 157"/>
                <a:gd name="T4" fmla="*/ 135 w 136"/>
                <a:gd name="T5" fmla="*/ 157 h 157"/>
                <a:gd name="T6" fmla="*/ 100 w 136"/>
                <a:gd name="T7" fmla="*/ 145 h 157"/>
                <a:gd name="T8" fmla="*/ 42 w 136"/>
                <a:gd name="T9" fmla="*/ 157 h 157"/>
                <a:gd name="T10" fmla="*/ 0 w 136"/>
                <a:gd name="T11" fmla="*/ 111 h 157"/>
                <a:gd name="T12" fmla="*/ 45 w 136"/>
                <a:gd name="T13" fmla="*/ 67 h 157"/>
                <a:gd name="T14" fmla="*/ 98 w 136"/>
                <a:gd name="T15" fmla="*/ 62 h 157"/>
                <a:gd name="T16" fmla="*/ 98 w 136"/>
                <a:gd name="T17" fmla="*/ 48 h 157"/>
                <a:gd name="T18" fmla="*/ 68 w 136"/>
                <a:gd name="T19" fmla="*/ 17 h 157"/>
                <a:gd name="T20" fmla="*/ 9 w 136"/>
                <a:gd name="T21" fmla="*/ 21 h 157"/>
                <a:gd name="T22" fmla="*/ 8 w 136"/>
                <a:gd name="T23" fmla="*/ 6 h 157"/>
                <a:gd name="T24" fmla="*/ 69 w 136"/>
                <a:gd name="T25" fmla="*/ 0 h 157"/>
                <a:gd name="T26" fmla="*/ 116 w 136"/>
                <a:gd name="T27" fmla="*/ 48 h 157"/>
                <a:gd name="T28" fmla="*/ 116 w 136"/>
                <a:gd name="T29" fmla="*/ 129 h 157"/>
                <a:gd name="T30" fmla="*/ 47 w 136"/>
                <a:gd name="T31" fmla="*/ 81 h 157"/>
                <a:gd name="T32" fmla="*/ 47 w 136"/>
                <a:gd name="T33" fmla="*/ 81 h 157"/>
                <a:gd name="T34" fmla="*/ 19 w 136"/>
                <a:gd name="T35" fmla="*/ 111 h 157"/>
                <a:gd name="T36" fmla="*/ 45 w 136"/>
                <a:gd name="T37" fmla="*/ 141 h 157"/>
                <a:gd name="T38" fmla="*/ 98 w 136"/>
                <a:gd name="T39" fmla="*/ 131 h 157"/>
                <a:gd name="T40" fmla="*/ 98 w 136"/>
                <a:gd name="T41" fmla="*/ 76 h 157"/>
                <a:gd name="T42" fmla="*/ 47 w 136"/>
                <a:gd name="T43" fmla="*/ 81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6" h="157">
                  <a:moveTo>
                    <a:pt x="116" y="129"/>
                  </a:moveTo>
                  <a:cubicBezTo>
                    <a:pt x="117" y="138"/>
                    <a:pt x="126" y="141"/>
                    <a:pt x="136" y="142"/>
                  </a:cubicBezTo>
                  <a:lnTo>
                    <a:pt x="135" y="157"/>
                  </a:lnTo>
                  <a:cubicBezTo>
                    <a:pt x="120" y="157"/>
                    <a:pt x="109" y="154"/>
                    <a:pt x="100" y="145"/>
                  </a:cubicBezTo>
                  <a:cubicBezTo>
                    <a:pt x="100" y="145"/>
                    <a:pt x="71" y="157"/>
                    <a:pt x="42" y="157"/>
                  </a:cubicBezTo>
                  <a:cubicBezTo>
                    <a:pt x="15" y="157"/>
                    <a:pt x="0" y="142"/>
                    <a:pt x="0" y="111"/>
                  </a:cubicBezTo>
                  <a:cubicBezTo>
                    <a:pt x="0" y="83"/>
                    <a:pt x="14" y="70"/>
                    <a:pt x="45" y="67"/>
                  </a:cubicBezTo>
                  <a:lnTo>
                    <a:pt x="98" y="62"/>
                  </a:lnTo>
                  <a:lnTo>
                    <a:pt x="98" y="48"/>
                  </a:lnTo>
                  <a:cubicBezTo>
                    <a:pt x="98" y="26"/>
                    <a:pt x="87" y="17"/>
                    <a:pt x="68" y="17"/>
                  </a:cubicBezTo>
                  <a:cubicBezTo>
                    <a:pt x="45" y="17"/>
                    <a:pt x="9" y="21"/>
                    <a:pt x="9" y="21"/>
                  </a:cubicBezTo>
                  <a:lnTo>
                    <a:pt x="8" y="6"/>
                  </a:lnTo>
                  <a:cubicBezTo>
                    <a:pt x="8" y="6"/>
                    <a:pt x="44" y="0"/>
                    <a:pt x="69" y="0"/>
                  </a:cubicBezTo>
                  <a:cubicBezTo>
                    <a:pt x="101" y="0"/>
                    <a:pt x="116" y="16"/>
                    <a:pt x="116" y="48"/>
                  </a:cubicBezTo>
                  <a:lnTo>
                    <a:pt x="116" y="129"/>
                  </a:lnTo>
                  <a:close/>
                  <a:moveTo>
                    <a:pt x="47" y="81"/>
                  </a:moveTo>
                  <a:lnTo>
                    <a:pt x="47" y="81"/>
                  </a:lnTo>
                  <a:cubicBezTo>
                    <a:pt x="27" y="83"/>
                    <a:pt x="19" y="93"/>
                    <a:pt x="19" y="111"/>
                  </a:cubicBezTo>
                  <a:cubicBezTo>
                    <a:pt x="19" y="130"/>
                    <a:pt x="28" y="141"/>
                    <a:pt x="45" y="141"/>
                  </a:cubicBezTo>
                  <a:cubicBezTo>
                    <a:pt x="69" y="141"/>
                    <a:pt x="98" y="131"/>
                    <a:pt x="98" y="131"/>
                  </a:cubicBezTo>
                  <a:lnTo>
                    <a:pt x="98" y="76"/>
                  </a:lnTo>
                  <a:lnTo>
                    <a:pt x="47" y="81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9" name="Freeform 19"/>
            <p:cNvSpPr>
              <a:spLocks/>
            </p:cNvSpPr>
            <p:nvPr/>
          </p:nvSpPr>
          <p:spPr bwMode="auto">
            <a:xfrm>
              <a:off x="3603" y="2297"/>
              <a:ext cx="17" cy="35"/>
            </a:xfrm>
            <a:custGeom>
              <a:avLst/>
              <a:gdLst>
                <a:gd name="T0" fmla="*/ 0 w 75"/>
                <a:gd name="T1" fmla="*/ 3 h 154"/>
                <a:gd name="T2" fmla="*/ 19 w 75"/>
                <a:gd name="T3" fmla="*/ 3 h 154"/>
                <a:gd name="T4" fmla="*/ 19 w 75"/>
                <a:gd name="T5" fmla="*/ 24 h 154"/>
                <a:gd name="T6" fmla="*/ 75 w 75"/>
                <a:gd name="T7" fmla="*/ 0 h 154"/>
                <a:gd name="T8" fmla="*/ 75 w 75"/>
                <a:gd name="T9" fmla="*/ 18 h 154"/>
                <a:gd name="T10" fmla="*/ 19 w 75"/>
                <a:gd name="T11" fmla="*/ 41 h 154"/>
                <a:gd name="T12" fmla="*/ 19 w 75"/>
                <a:gd name="T13" fmla="*/ 154 h 154"/>
                <a:gd name="T14" fmla="*/ 0 w 75"/>
                <a:gd name="T15" fmla="*/ 154 h 154"/>
                <a:gd name="T16" fmla="*/ 0 w 75"/>
                <a:gd name="T17" fmla="*/ 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154">
                  <a:moveTo>
                    <a:pt x="0" y="3"/>
                  </a:moveTo>
                  <a:lnTo>
                    <a:pt x="19" y="3"/>
                  </a:lnTo>
                  <a:lnTo>
                    <a:pt x="19" y="24"/>
                  </a:lnTo>
                  <a:cubicBezTo>
                    <a:pt x="19" y="24"/>
                    <a:pt x="44" y="5"/>
                    <a:pt x="75" y="0"/>
                  </a:cubicBezTo>
                  <a:lnTo>
                    <a:pt x="75" y="18"/>
                  </a:lnTo>
                  <a:cubicBezTo>
                    <a:pt x="46" y="24"/>
                    <a:pt x="19" y="41"/>
                    <a:pt x="19" y="41"/>
                  </a:cubicBezTo>
                  <a:lnTo>
                    <a:pt x="19" y="154"/>
                  </a:lnTo>
                  <a:lnTo>
                    <a:pt x="0" y="15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0" name="Freeform 20"/>
            <p:cNvSpPr>
              <a:spLocks noEditPoints="1"/>
            </p:cNvSpPr>
            <p:nvPr/>
          </p:nvSpPr>
          <p:spPr bwMode="auto">
            <a:xfrm>
              <a:off x="3627" y="2283"/>
              <a:ext cx="4" cy="49"/>
            </a:xfrm>
            <a:custGeom>
              <a:avLst/>
              <a:gdLst>
                <a:gd name="T0" fmla="*/ 0 w 19"/>
                <a:gd name="T1" fmla="*/ 0 h 212"/>
                <a:gd name="T2" fmla="*/ 19 w 19"/>
                <a:gd name="T3" fmla="*/ 0 h 212"/>
                <a:gd name="T4" fmla="*/ 19 w 19"/>
                <a:gd name="T5" fmla="*/ 23 h 212"/>
                <a:gd name="T6" fmla="*/ 0 w 19"/>
                <a:gd name="T7" fmla="*/ 23 h 212"/>
                <a:gd name="T8" fmla="*/ 0 w 19"/>
                <a:gd name="T9" fmla="*/ 0 h 212"/>
                <a:gd name="T10" fmla="*/ 0 w 19"/>
                <a:gd name="T11" fmla="*/ 61 h 212"/>
                <a:gd name="T12" fmla="*/ 0 w 19"/>
                <a:gd name="T13" fmla="*/ 61 h 212"/>
                <a:gd name="T14" fmla="*/ 19 w 19"/>
                <a:gd name="T15" fmla="*/ 61 h 212"/>
                <a:gd name="T16" fmla="*/ 19 w 19"/>
                <a:gd name="T17" fmla="*/ 212 h 212"/>
                <a:gd name="T18" fmla="*/ 0 w 19"/>
                <a:gd name="T19" fmla="*/ 212 h 212"/>
                <a:gd name="T20" fmla="*/ 0 w 19"/>
                <a:gd name="T21" fmla="*/ 6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212">
                  <a:moveTo>
                    <a:pt x="0" y="0"/>
                  </a:moveTo>
                  <a:lnTo>
                    <a:pt x="19" y="0"/>
                  </a:lnTo>
                  <a:lnTo>
                    <a:pt x="19" y="23"/>
                  </a:lnTo>
                  <a:lnTo>
                    <a:pt x="0" y="23"/>
                  </a:lnTo>
                  <a:lnTo>
                    <a:pt x="0" y="0"/>
                  </a:lnTo>
                  <a:close/>
                  <a:moveTo>
                    <a:pt x="0" y="61"/>
                  </a:moveTo>
                  <a:lnTo>
                    <a:pt x="0" y="61"/>
                  </a:lnTo>
                  <a:lnTo>
                    <a:pt x="19" y="61"/>
                  </a:lnTo>
                  <a:lnTo>
                    <a:pt x="19" y="212"/>
                  </a:lnTo>
                  <a:lnTo>
                    <a:pt x="0" y="212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1" name="Freeform 21"/>
            <p:cNvSpPr>
              <a:spLocks noEditPoints="1"/>
            </p:cNvSpPr>
            <p:nvPr/>
          </p:nvSpPr>
          <p:spPr bwMode="auto">
            <a:xfrm>
              <a:off x="3644" y="2282"/>
              <a:ext cx="27" cy="51"/>
            </a:xfrm>
            <a:custGeom>
              <a:avLst/>
              <a:gdLst>
                <a:gd name="T0" fmla="*/ 122 w 122"/>
                <a:gd name="T1" fmla="*/ 140 h 221"/>
                <a:gd name="T2" fmla="*/ 50 w 122"/>
                <a:gd name="T3" fmla="*/ 221 h 221"/>
                <a:gd name="T4" fmla="*/ 0 w 122"/>
                <a:gd name="T5" fmla="*/ 218 h 221"/>
                <a:gd name="T6" fmla="*/ 0 w 122"/>
                <a:gd name="T7" fmla="*/ 0 h 221"/>
                <a:gd name="T8" fmla="*/ 19 w 122"/>
                <a:gd name="T9" fmla="*/ 0 h 221"/>
                <a:gd name="T10" fmla="*/ 19 w 122"/>
                <a:gd name="T11" fmla="*/ 75 h 221"/>
                <a:gd name="T12" fmla="*/ 67 w 122"/>
                <a:gd name="T13" fmla="*/ 64 h 221"/>
                <a:gd name="T14" fmla="*/ 122 w 122"/>
                <a:gd name="T15" fmla="*/ 140 h 221"/>
                <a:gd name="T16" fmla="*/ 103 w 122"/>
                <a:gd name="T17" fmla="*/ 140 h 221"/>
                <a:gd name="T18" fmla="*/ 103 w 122"/>
                <a:gd name="T19" fmla="*/ 140 h 221"/>
                <a:gd name="T20" fmla="*/ 66 w 122"/>
                <a:gd name="T21" fmla="*/ 81 h 221"/>
                <a:gd name="T22" fmla="*/ 19 w 122"/>
                <a:gd name="T23" fmla="*/ 90 h 221"/>
                <a:gd name="T24" fmla="*/ 19 w 122"/>
                <a:gd name="T25" fmla="*/ 203 h 221"/>
                <a:gd name="T26" fmla="*/ 50 w 122"/>
                <a:gd name="T27" fmla="*/ 205 h 221"/>
                <a:gd name="T28" fmla="*/ 103 w 122"/>
                <a:gd name="T29" fmla="*/ 14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2" h="221">
                  <a:moveTo>
                    <a:pt x="122" y="140"/>
                  </a:moveTo>
                  <a:cubicBezTo>
                    <a:pt x="122" y="198"/>
                    <a:pt x="107" y="221"/>
                    <a:pt x="50" y="221"/>
                  </a:cubicBezTo>
                  <a:cubicBezTo>
                    <a:pt x="31" y="221"/>
                    <a:pt x="0" y="218"/>
                    <a:pt x="0" y="218"/>
                  </a:cubicBezTo>
                  <a:lnTo>
                    <a:pt x="0" y="0"/>
                  </a:lnTo>
                  <a:lnTo>
                    <a:pt x="19" y="0"/>
                  </a:lnTo>
                  <a:lnTo>
                    <a:pt x="19" y="75"/>
                  </a:lnTo>
                  <a:cubicBezTo>
                    <a:pt x="19" y="75"/>
                    <a:pt x="43" y="64"/>
                    <a:pt x="67" y="64"/>
                  </a:cubicBezTo>
                  <a:cubicBezTo>
                    <a:pt x="109" y="64"/>
                    <a:pt x="122" y="86"/>
                    <a:pt x="122" y="140"/>
                  </a:cubicBezTo>
                  <a:close/>
                  <a:moveTo>
                    <a:pt x="103" y="140"/>
                  </a:moveTo>
                  <a:lnTo>
                    <a:pt x="103" y="140"/>
                  </a:lnTo>
                  <a:cubicBezTo>
                    <a:pt x="103" y="98"/>
                    <a:pt x="96" y="81"/>
                    <a:pt x="66" y="81"/>
                  </a:cubicBezTo>
                  <a:cubicBezTo>
                    <a:pt x="43" y="81"/>
                    <a:pt x="19" y="90"/>
                    <a:pt x="19" y="90"/>
                  </a:cubicBezTo>
                  <a:lnTo>
                    <a:pt x="19" y="203"/>
                  </a:lnTo>
                  <a:cubicBezTo>
                    <a:pt x="19" y="203"/>
                    <a:pt x="40" y="205"/>
                    <a:pt x="50" y="205"/>
                  </a:cubicBezTo>
                  <a:cubicBezTo>
                    <a:pt x="96" y="205"/>
                    <a:pt x="103" y="184"/>
                    <a:pt x="103" y="140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2" name="Freeform 22"/>
            <p:cNvSpPr>
              <a:spLocks noEditPoints="1"/>
            </p:cNvSpPr>
            <p:nvPr/>
          </p:nvSpPr>
          <p:spPr bwMode="auto">
            <a:xfrm>
              <a:off x="3679" y="2297"/>
              <a:ext cx="29" cy="36"/>
            </a:xfrm>
            <a:custGeom>
              <a:avLst/>
              <a:gdLst>
                <a:gd name="T0" fmla="*/ 129 w 129"/>
                <a:gd name="T1" fmla="*/ 76 h 157"/>
                <a:gd name="T2" fmla="*/ 65 w 129"/>
                <a:gd name="T3" fmla="*/ 157 h 157"/>
                <a:gd name="T4" fmla="*/ 0 w 129"/>
                <a:gd name="T5" fmla="*/ 76 h 157"/>
                <a:gd name="T6" fmla="*/ 65 w 129"/>
                <a:gd name="T7" fmla="*/ 0 h 157"/>
                <a:gd name="T8" fmla="*/ 129 w 129"/>
                <a:gd name="T9" fmla="*/ 76 h 157"/>
                <a:gd name="T10" fmla="*/ 110 w 129"/>
                <a:gd name="T11" fmla="*/ 76 h 157"/>
                <a:gd name="T12" fmla="*/ 110 w 129"/>
                <a:gd name="T13" fmla="*/ 76 h 157"/>
                <a:gd name="T14" fmla="*/ 65 w 129"/>
                <a:gd name="T15" fmla="*/ 16 h 157"/>
                <a:gd name="T16" fmla="*/ 18 w 129"/>
                <a:gd name="T17" fmla="*/ 76 h 157"/>
                <a:gd name="T18" fmla="*/ 65 w 129"/>
                <a:gd name="T19" fmla="*/ 141 h 157"/>
                <a:gd name="T20" fmla="*/ 110 w 129"/>
                <a:gd name="T21" fmla="*/ 7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" h="157">
                  <a:moveTo>
                    <a:pt x="129" y="76"/>
                  </a:moveTo>
                  <a:cubicBezTo>
                    <a:pt x="129" y="130"/>
                    <a:pt x="116" y="157"/>
                    <a:pt x="65" y="157"/>
                  </a:cubicBezTo>
                  <a:cubicBezTo>
                    <a:pt x="13" y="157"/>
                    <a:pt x="0" y="133"/>
                    <a:pt x="0" y="76"/>
                  </a:cubicBezTo>
                  <a:cubicBezTo>
                    <a:pt x="0" y="22"/>
                    <a:pt x="17" y="0"/>
                    <a:pt x="65" y="0"/>
                  </a:cubicBezTo>
                  <a:cubicBezTo>
                    <a:pt x="110" y="0"/>
                    <a:pt x="129" y="23"/>
                    <a:pt x="129" y="76"/>
                  </a:cubicBezTo>
                  <a:close/>
                  <a:moveTo>
                    <a:pt x="110" y="76"/>
                  </a:moveTo>
                  <a:lnTo>
                    <a:pt x="110" y="76"/>
                  </a:lnTo>
                  <a:cubicBezTo>
                    <a:pt x="110" y="33"/>
                    <a:pt x="96" y="16"/>
                    <a:pt x="65" y="16"/>
                  </a:cubicBezTo>
                  <a:cubicBezTo>
                    <a:pt x="29" y="16"/>
                    <a:pt x="18" y="31"/>
                    <a:pt x="18" y="76"/>
                  </a:cubicBezTo>
                  <a:cubicBezTo>
                    <a:pt x="18" y="122"/>
                    <a:pt x="25" y="141"/>
                    <a:pt x="65" y="141"/>
                  </a:cubicBezTo>
                  <a:cubicBezTo>
                    <a:pt x="105" y="141"/>
                    <a:pt x="110" y="119"/>
                    <a:pt x="110" y="76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3" name="Freeform 23"/>
            <p:cNvSpPr>
              <a:spLocks/>
            </p:cNvSpPr>
            <p:nvPr/>
          </p:nvSpPr>
          <p:spPr bwMode="auto">
            <a:xfrm>
              <a:off x="3719" y="2297"/>
              <a:ext cx="17" cy="35"/>
            </a:xfrm>
            <a:custGeom>
              <a:avLst/>
              <a:gdLst>
                <a:gd name="T0" fmla="*/ 0 w 75"/>
                <a:gd name="T1" fmla="*/ 3 h 154"/>
                <a:gd name="T2" fmla="*/ 19 w 75"/>
                <a:gd name="T3" fmla="*/ 3 h 154"/>
                <a:gd name="T4" fmla="*/ 19 w 75"/>
                <a:gd name="T5" fmla="*/ 24 h 154"/>
                <a:gd name="T6" fmla="*/ 75 w 75"/>
                <a:gd name="T7" fmla="*/ 0 h 154"/>
                <a:gd name="T8" fmla="*/ 75 w 75"/>
                <a:gd name="T9" fmla="*/ 18 h 154"/>
                <a:gd name="T10" fmla="*/ 19 w 75"/>
                <a:gd name="T11" fmla="*/ 41 h 154"/>
                <a:gd name="T12" fmla="*/ 19 w 75"/>
                <a:gd name="T13" fmla="*/ 154 h 154"/>
                <a:gd name="T14" fmla="*/ 0 w 75"/>
                <a:gd name="T15" fmla="*/ 154 h 154"/>
                <a:gd name="T16" fmla="*/ 0 w 75"/>
                <a:gd name="T17" fmla="*/ 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154">
                  <a:moveTo>
                    <a:pt x="0" y="3"/>
                  </a:moveTo>
                  <a:lnTo>
                    <a:pt x="19" y="3"/>
                  </a:lnTo>
                  <a:lnTo>
                    <a:pt x="19" y="24"/>
                  </a:lnTo>
                  <a:cubicBezTo>
                    <a:pt x="19" y="24"/>
                    <a:pt x="44" y="5"/>
                    <a:pt x="75" y="0"/>
                  </a:cubicBezTo>
                  <a:lnTo>
                    <a:pt x="75" y="18"/>
                  </a:lnTo>
                  <a:cubicBezTo>
                    <a:pt x="46" y="24"/>
                    <a:pt x="19" y="41"/>
                    <a:pt x="19" y="41"/>
                  </a:cubicBezTo>
                  <a:lnTo>
                    <a:pt x="19" y="154"/>
                  </a:lnTo>
                  <a:lnTo>
                    <a:pt x="0" y="15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4" name="Freeform 24"/>
            <p:cNvSpPr>
              <a:spLocks/>
            </p:cNvSpPr>
            <p:nvPr/>
          </p:nvSpPr>
          <p:spPr bwMode="auto">
            <a:xfrm>
              <a:off x="3743" y="2297"/>
              <a:ext cx="27" cy="36"/>
            </a:xfrm>
            <a:custGeom>
              <a:avLst/>
              <a:gdLst>
                <a:gd name="T0" fmla="*/ 117 w 117"/>
                <a:gd name="T1" fmla="*/ 0 h 154"/>
                <a:gd name="T2" fmla="*/ 117 w 117"/>
                <a:gd name="T3" fmla="*/ 151 h 154"/>
                <a:gd name="T4" fmla="*/ 99 w 117"/>
                <a:gd name="T5" fmla="*/ 151 h 154"/>
                <a:gd name="T6" fmla="*/ 99 w 117"/>
                <a:gd name="T7" fmla="*/ 140 h 154"/>
                <a:gd name="T8" fmla="*/ 51 w 117"/>
                <a:gd name="T9" fmla="*/ 154 h 154"/>
                <a:gd name="T10" fmla="*/ 0 w 117"/>
                <a:gd name="T11" fmla="*/ 79 h 154"/>
                <a:gd name="T12" fmla="*/ 0 w 117"/>
                <a:gd name="T13" fmla="*/ 0 h 154"/>
                <a:gd name="T14" fmla="*/ 18 w 117"/>
                <a:gd name="T15" fmla="*/ 0 h 154"/>
                <a:gd name="T16" fmla="*/ 18 w 117"/>
                <a:gd name="T17" fmla="*/ 78 h 154"/>
                <a:gd name="T18" fmla="*/ 53 w 117"/>
                <a:gd name="T19" fmla="*/ 138 h 154"/>
                <a:gd name="T20" fmla="*/ 99 w 117"/>
                <a:gd name="T21" fmla="*/ 125 h 154"/>
                <a:gd name="T22" fmla="*/ 99 w 117"/>
                <a:gd name="T23" fmla="*/ 0 h 154"/>
                <a:gd name="T24" fmla="*/ 117 w 117"/>
                <a:gd name="T2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7" h="154">
                  <a:moveTo>
                    <a:pt x="117" y="0"/>
                  </a:moveTo>
                  <a:lnTo>
                    <a:pt x="117" y="151"/>
                  </a:lnTo>
                  <a:lnTo>
                    <a:pt x="99" y="151"/>
                  </a:lnTo>
                  <a:lnTo>
                    <a:pt x="99" y="140"/>
                  </a:lnTo>
                  <a:cubicBezTo>
                    <a:pt x="99" y="140"/>
                    <a:pt x="75" y="154"/>
                    <a:pt x="51" y="154"/>
                  </a:cubicBezTo>
                  <a:cubicBezTo>
                    <a:pt x="8" y="154"/>
                    <a:pt x="0" y="136"/>
                    <a:pt x="0" y="79"/>
                  </a:cubicBezTo>
                  <a:lnTo>
                    <a:pt x="0" y="0"/>
                  </a:lnTo>
                  <a:lnTo>
                    <a:pt x="18" y="0"/>
                  </a:lnTo>
                  <a:lnTo>
                    <a:pt x="18" y="78"/>
                  </a:lnTo>
                  <a:cubicBezTo>
                    <a:pt x="18" y="124"/>
                    <a:pt x="22" y="138"/>
                    <a:pt x="53" y="138"/>
                  </a:cubicBezTo>
                  <a:cubicBezTo>
                    <a:pt x="77" y="138"/>
                    <a:pt x="99" y="125"/>
                    <a:pt x="99" y="125"/>
                  </a:cubicBezTo>
                  <a:lnTo>
                    <a:pt x="99" y="0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5" name="Freeform 25"/>
            <p:cNvSpPr>
              <a:spLocks/>
            </p:cNvSpPr>
            <p:nvPr/>
          </p:nvSpPr>
          <p:spPr bwMode="auto">
            <a:xfrm>
              <a:off x="3526" y="2058"/>
              <a:ext cx="7" cy="15"/>
            </a:xfrm>
            <a:custGeom>
              <a:avLst/>
              <a:gdLst>
                <a:gd name="T0" fmla="*/ 14 w 33"/>
                <a:gd name="T1" fmla="*/ 2 h 68"/>
                <a:gd name="T2" fmla="*/ 6 w 33"/>
                <a:gd name="T3" fmla="*/ 0 h 68"/>
                <a:gd name="T4" fmla="*/ 0 w 33"/>
                <a:gd name="T5" fmla="*/ 12 h 68"/>
                <a:gd name="T6" fmla="*/ 0 w 33"/>
                <a:gd name="T7" fmla="*/ 68 h 68"/>
                <a:gd name="T8" fmla="*/ 33 w 33"/>
                <a:gd name="T9" fmla="*/ 68 h 68"/>
                <a:gd name="T10" fmla="*/ 33 w 33"/>
                <a:gd name="T11" fmla="*/ 12 h 68"/>
                <a:gd name="T12" fmla="*/ 26 w 33"/>
                <a:gd name="T13" fmla="*/ 0 h 68"/>
                <a:gd name="T14" fmla="*/ 16 w 33"/>
                <a:gd name="T15" fmla="*/ 2 h 68"/>
                <a:gd name="T16" fmla="*/ 14 w 33"/>
                <a:gd name="T17" fmla="*/ 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68">
                  <a:moveTo>
                    <a:pt x="14" y="2"/>
                  </a:moveTo>
                  <a:cubicBezTo>
                    <a:pt x="12" y="2"/>
                    <a:pt x="9" y="1"/>
                    <a:pt x="6" y="0"/>
                  </a:cubicBezTo>
                  <a:lnTo>
                    <a:pt x="0" y="12"/>
                  </a:lnTo>
                  <a:lnTo>
                    <a:pt x="0" y="68"/>
                  </a:lnTo>
                  <a:lnTo>
                    <a:pt x="33" y="68"/>
                  </a:lnTo>
                  <a:lnTo>
                    <a:pt x="33" y="12"/>
                  </a:lnTo>
                  <a:lnTo>
                    <a:pt x="26" y="0"/>
                  </a:lnTo>
                  <a:cubicBezTo>
                    <a:pt x="23" y="1"/>
                    <a:pt x="20" y="2"/>
                    <a:pt x="16" y="2"/>
                  </a:cubicBezTo>
                  <a:cubicBezTo>
                    <a:pt x="15" y="2"/>
                    <a:pt x="15" y="2"/>
                    <a:pt x="14" y="2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6" name="Freeform 26"/>
            <p:cNvSpPr>
              <a:spLocks/>
            </p:cNvSpPr>
            <p:nvPr/>
          </p:nvSpPr>
          <p:spPr bwMode="auto">
            <a:xfrm>
              <a:off x="3527" y="2026"/>
              <a:ext cx="5" cy="31"/>
            </a:xfrm>
            <a:custGeom>
              <a:avLst/>
              <a:gdLst>
                <a:gd name="T0" fmla="*/ 25 w 25"/>
                <a:gd name="T1" fmla="*/ 129 h 135"/>
                <a:gd name="T2" fmla="*/ 17 w 25"/>
                <a:gd name="T3" fmla="*/ 6 h 135"/>
                <a:gd name="T4" fmla="*/ 10 w 25"/>
                <a:gd name="T5" fmla="*/ 0 h 135"/>
                <a:gd name="T6" fmla="*/ 4 w 25"/>
                <a:gd name="T7" fmla="*/ 6 h 135"/>
                <a:gd name="T8" fmla="*/ 0 w 25"/>
                <a:gd name="T9" fmla="*/ 128 h 135"/>
                <a:gd name="T10" fmla="*/ 3 w 25"/>
                <a:gd name="T11" fmla="*/ 133 h 135"/>
                <a:gd name="T12" fmla="*/ 9 w 25"/>
                <a:gd name="T13" fmla="*/ 135 h 135"/>
                <a:gd name="T14" fmla="*/ 14 w 25"/>
                <a:gd name="T15" fmla="*/ 135 h 135"/>
                <a:gd name="T16" fmla="*/ 25 w 25"/>
                <a:gd name="T17" fmla="*/ 1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35">
                  <a:moveTo>
                    <a:pt x="25" y="129"/>
                  </a:moveTo>
                  <a:lnTo>
                    <a:pt x="17" y="6"/>
                  </a:lnTo>
                  <a:cubicBezTo>
                    <a:pt x="17" y="3"/>
                    <a:pt x="14" y="0"/>
                    <a:pt x="10" y="0"/>
                  </a:cubicBezTo>
                  <a:cubicBezTo>
                    <a:pt x="7" y="0"/>
                    <a:pt x="4" y="3"/>
                    <a:pt x="4" y="6"/>
                  </a:cubicBezTo>
                  <a:lnTo>
                    <a:pt x="0" y="128"/>
                  </a:lnTo>
                  <a:cubicBezTo>
                    <a:pt x="0" y="129"/>
                    <a:pt x="1" y="131"/>
                    <a:pt x="3" y="133"/>
                  </a:cubicBezTo>
                  <a:cubicBezTo>
                    <a:pt x="5" y="134"/>
                    <a:pt x="8" y="134"/>
                    <a:pt x="9" y="135"/>
                  </a:cubicBezTo>
                  <a:lnTo>
                    <a:pt x="14" y="135"/>
                  </a:lnTo>
                  <a:cubicBezTo>
                    <a:pt x="21" y="134"/>
                    <a:pt x="25" y="130"/>
                    <a:pt x="25" y="129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3529" y="2057"/>
              <a:ext cx="1" cy="0"/>
            </a:xfrm>
            <a:custGeom>
              <a:avLst/>
              <a:gdLst>
                <a:gd name="T0" fmla="*/ 1 w 5"/>
                <a:gd name="T1" fmla="*/ 3 w 5"/>
                <a:gd name="T2" fmla="*/ 5 w 5"/>
                <a:gd name="T3" fmla="*/ 0 w 5"/>
                <a:gd name="T4" fmla="*/ 1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1" y="0"/>
                  </a:moveTo>
                  <a:cubicBezTo>
                    <a:pt x="2" y="0"/>
                    <a:pt x="2" y="0"/>
                    <a:pt x="3" y="0"/>
                  </a:cubicBezTo>
                  <a:cubicBezTo>
                    <a:pt x="4" y="0"/>
                    <a:pt x="4" y="0"/>
                    <a:pt x="5" y="0"/>
                  </a:cubicBezTo>
                  <a:lnTo>
                    <a:pt x="0" y="0"/>
                  </a:ln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8" name="Freeform 28"/>
            <p:cNvSpPr>
              <a:spLocks/>
            </p:cNvSpPr>
            <p:nvPr/>
          </p:nvSpPr>
          <p:spPr bwMode="auto">
            <a:xfrm>
              <a:off x="3414" y="2058"/>
              <a:ext cx="7" cy="15"/>
            </a:xfrm>
            <a:custGeom>
              <a:avLst/>
              <a:gdLst>
                <a:gd name="T0" fmla="*/ 19 w 33"/>
                <a:gd name="T1" fmla="*/ 2 h 68"/>
                <a:gd name="T2" fmla="*/ 27 w 33"/>
                <a:gd name="T3" fmla="*/ 0 h 68"/>
                <a:gd name="T4" fmla="*/ 33 w 33"/>
                <a:gd name="T5" fmla="*/ 12 h 68"/>
                <a:gd name="T6" fmla="*/ 33 w 33"/>
                <a:gd name="T7" fmla="*/ 68 h 68"/>
                <a:gd name="T8" fmla="*/ 0 w 33"/>
                <a:gd name="T9" fmla="*/ 68 h 68"/>
                <a:gd name="T10" fmla="*/ 0 w 33"/>
                <a:gd name="T11" fmla="*/ 12 h 68"/>
                <a:gd name="T12" fmla="*/ 7 w 33"/>
                <a:gd name="T13" fmla="*/ 0 h 68"/>
                <a:gd name="T14" fmla="*/ 17 w 33"/>
                <a:gd name="T15" fmla="*/ 2 h 68"/>
                <a:gd name="T16" fmla="*/ 19 w 33"/>
                <a:gd name="T17" fmla="*/ 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68">
                  <a:moveTo>
                    <a:pt x="19" y="2"/>
                  </a:moveTo>
                  <a:cubicBezTo>
                    <a:pt x="21" y="2"/>
                    <a:pt x="24" y="1"/>
                    <a:pt x="27" y="0"/>
                  </a:cubicBezTo>
                  <a:lnTo>
                    <a:pt x="33" y="12"/>
                  </a:lnTo>
                  <a:lnTo>
                    <a:pt x="33" y="68"/>
                  </a:lnTo>
                  <a:lnTo>
                    <a:pt x="0" y="68"/>
                  </a:lnTo>
                  <a:lnTo>
                    <a:pt x="0" y="12"/>
                  </a:lnTo>
                  <a:lnTo>
                    <a:pt x="7" y="0"/>
                  </a:lnTo>
                  <a:cubicBezTo>
                    <a:pt x="10" y="1"/>
                    <a:pt x="13" y="2"/>
                    <a:pt x="17" y="2"/>
                  </a:cubicBezTo>
                  <a:cubicBezTo>
                    <a:pt x="18" y="2"/>
                    <a:pt x="18" y="2"/>
                    <a:pt x="19" y="2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9" name="Freeform 29"/>
            <p:cNvSpPr>
              <a:spLocks/>
            </p:cNvSpPr>
            <p:nvPr/>
          </p:nvSpPr>
          <p:spPr bwMode="auto">
            <a:xfrm>
              <a:off x="3415" y="2026"/>
              <a:ext cx="5" cy="31"/>
            </a:xfrm>
            <a:custGeom>
              <a:avLst/>
              <a:gdLst>
                <a:gd name="T0" fmla="*/ 0 w 25"/>
                <a:gd name="T1" fmla="*/ 129 h 135"/>
                <a:gd name="T2" fmla="*/ 8 w 25"/>
                <a:gd name="T3" fmla="*/ 6 h 135"/>
                <a:gd name="T4" fmla="*/ 15 w 25"/>
                <a:gd name="T5" fmla="*/ 0 h 135"/>
                <a:gd name="T6" fmla="*/ 21 w 25"/>
                <a:gd name="T7" fmla="*/ 6 h 135"/>
                <a:gd name="T8" fmla="*/ 25 w 25"/>
                <a:gd name="T9" fmla="*/ 128 h 135"/>
                <a:gd name="T10" fmla="*/ 22 w 25"/>
                <a:gd name="T11" fmla="*/ 133 h 135"/>
                <a:gd name="T12" fmla="*/ 16 w 25"/>
                <a:gd name="T13" fmla="*/ 135 h 135"/>
                <a:gd name="T14" fmla="*/ 11 w 25"/>
                <a:gd name="T15" fmla="*/ 135 h 135"/>
                <a:gd name="T16" fmla="*/ 0 w 25"/>
                <a:gd name="T17" fmla="*/ 1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35">
                  <a:moveTo>
                    <a:pt x="0" y="129"/>
                  </a:moveTo>
                  <a:lnTo>
                    <a:pt x="8" y="6"/>
                  </a:lnTo>
                  <a:cubicBezTo>
                    <a:pt x="8" y="3"/>
                    <a:pt x="11" y="0"/>
                    <a:pt x="15" y="0"/>
                  </a:cubicBezTo>
                  <a:cubicBezTo>
                    <a:pt x="18" y="0"/>
                    <a:pt x="21" y="3"/>
                    <a:pt x="21" y="6"/>
                  </a:cubicBezTo>
                  <a:lnTo>
                    <a:pt x="25" y="128"/>
                  </a:lnTo>
                  <a:cubicBezTo>
                    <a:pt x="25" y="129"/>
                    <a:pt x="24" y="131"/>
                    <a:pt x="22" y="133"/>
                  </a:cubicBezTo>
                  <a:cubicBezTo>
                    <a:pt x="20" y="134"/>
                    <a:pt x="17" y="134"/>
                    <a:pt x="16" y="135"/>
                  </a:cubicBezTo>
                  <a:lnTo>
                    <a:pt x="11" y="135"/>
                  </a:lnTo>
                  <a:cubicBezTo>
                    <a:pt x="4" y="134"/>
                    <a:pt x="0" y="130"/>
                    <a:pt x="0" y="129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50" name="Freeform 30"/>
            <p:cNvSpPr>
              <a:spLocks/>
            </p:cNvSpPr>
            <p:nvPr/>
          </p:nvSpPr>
          <p:spPr bwMode="auto">
            <a:xfrm>
              <a:off x="3417" y="2057"/>
              <a:ext cx="1" cy="0"/>
            </a:xfrm>
            <a:custGeom>
              <a:avLst/>
              <a:gdLst>
                <a:gd name="T0" fmla="*/ 4 w 5"/>
                <a:gd name="T1" fmla="*/ 2 w 5"/>
                <a:gd name="T2" fmla="*/ 0 w 5"/>
                <a:gd name="T3" fmla="*/ 5 w 5"/>
                <a:gd name="T4" fmla="*/ 4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4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lnTo>
                    <a:pt x="5" y="0"/>
                  </a:ln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3175" y="2076"/>
              <a:ext cx="236" cy="186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52" name="Rectangle 32"/>
            <p:cNvSpPr>
              <a:spLocks noChangeArrowheads="1"/>
            </p:cNvSpPr>
            <p:nvPr/>
          </p:nvSpPr>
          <p:spPr bwMode="auto">
            <a:xfrm>
              <a:off x="3535" y="2076"/>
              <a:ext cx="237" cy="186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53" name="Freeform 33"/>
            <p:cNvSpPr>
              <a:spLocks noEditPoints="1"/>
            </p:cNvSpPr>
            <p:nvPr/>
          </p:nvSpPr>
          <p:spPr bwMode="auto">
            <a:xfrm>
              <a:off x="3414" y="2140"/>
              <a:ext cx="119" cy="47"/>
            </a:xfrm>
            <a:custGeom>
              <a:avLst/>
              <a:gdLst>
                <a:gd name="T0" fmla="*/ 58 w 521"/>
                <a:gd name="T1" fmla="*/ 124 h 206"/>
                <a:gd name="T2" fmla="*/ 85 w 521"/>
                <a:gd name="T3" fmla="*/ 98 h 206"/>
                <a:gd name="T4" fmla="*/ 113 w 521"/>
                <a:gd name="T5" fmla="*/ 124 h 206"/>
                <a:gd name="T6" fmla="*/ 113 w 521"/>
                <a:gd name="T7" fmla="*/ 206 h 206"/>
                <a:gd name="T8" fmla="*/ 190 w 521"/>
                <a:gd name="T9" fmla="*/ 206 h 206"/>
                <a:gd name="T10" fmla="*/ 190 w 521"/>
                <a:gd name="T11" fmla="*/ 124 h 206"/>
                <a:gd name="T12" fmla="*/ 218 w 521"/>
                <a:gd name="T13" fmla="*/ 98 h 206"/>
                <a:gd name="T14" fmla="*/ 245 w 521"/>
                <a:gd name="T15" fmla="*/ 124 h 206"/>
                <a:gd name="T16" fmla="*/ 245 w 521"/>
                <a:gd name="T17" fmla="*/ 206 h 206"/>
                <a:gd name="T18" fmla="*/ 274 w 521"/>
                <a:gd name="T19" fmla="*/ 206 h 206"/>
                <a:gd name="T20" fmla="*/ 274 w 521"/>
                <a:gd name="T21" fmla="*/ 124 h 206"/>
                <a:gd name="T22" fmla="*/ 302 w 521"/>
                <a:gd name="T23" fmla="*/ 98 h 206"/>
                <a:gd name="T24" fmla="*/ 329 w 521"/>
                <a:gd name="T25" fmla="*/ 124 h 206"/>
                <a:gd name="T26" fmla="*/ 329 w 521"/>
                <a:gd name="T27" fmla="*/ 206 h 206"/>
                <a:gd name="T28" fmla="*/ 404 w 521"/>
                <a:gd name="T29" fmla="*/ 206 h 206"/>
                <a:gd name="T30" fmla="*/ 404 w 521"/>
                <a:gd name="T31" fmla="*/ 124 h 206"/>
                <a:gd name="T32" fmla="*/ 432 w 521"/>
                <a:gd name="T33" fmla="*/ 98 h 206"/>
                <a:gd name="T34" fmla="*/ 459 w 521"/>
                <a:gd name="T35" fmla="*/ 124 h 206"/>
                <a:gd name="T36" fmla="*/ 459 w 521"/>
                <a:gd name="T37" fmla="*/ 206 h 206"/>
                <a:gd name="T38" fmla="*/ 521 w 521"/>
                <a:gd name="T39" fmla="*/ 206 h 206"/>
                <a:gd name="T40" fmla="*/ 521 w 521"/>
                <a:gd name="T41" fmla="*/ 0 h 206"/>
                <a:gd name="T42" fmla="*/ 0 w 521"/>
                <a:gd name="T43" fmla="*/ 0 h 206"/>
                <a:gd name="T44" fmla="*/ 0 w 521"/>
                <a:gd name="T45" fmla="*/ 206 h 206"/>
                <a:gd name="T46" fmla="*/ 58 w 521"/>
                <a:gd name="T47" fmla="*/ 206 h 206"/>
                <a:gd name="T48" fmla="*/ 58 w 521"/>
                <a:gd name="T49" fmla="*/ 124 h 206"/>
                <a:gd name="T50" fmla="*/ 430 w 521"/>
                <a:gd name="T51" fmla="*/ 33 h 206"/>
                <a:gd name="T52" fmla="*/ 430 w 521"/>
                <a:gd name="T53" fmla="*/ 33 h 206"/>
                <a:gd name="T54" fmla="*/ 482 w 521"/>
                <a:gd name="T55" fmla="*/ 65 h 206"/>
                <a:gd name="T56" fmla="*/ 479 w 521"/>
                <a:gd name="T57" fmla="*/ 70 h 206"/>
                <a:gd name="T58" fmla="*/ 430 w 521"/>
                <a:gd name="T59" fmla="*/ 40 h 206"/>
                <a:gd name="T60" fmla="*/ 384 w 521"/>
                <a:gd name="T61" fmla="*/ 70 h 206"/>
                <a:gd name="T62" fmla="*/ 381 w 521"/>
                <a:gd name="T63" fmla="*/ 65 h 206"/>
                <a:gd name="T64" fmla="*/ 430 w 521"/>
                <a:gd name="T65" fmla="*/ 33 h 206"/>
                <a:gd name="T66" fmla="*/ 256 w 521"/>
                <a:gd name="T67" fmla="*/ 28 h 206"/>
                <a:gd name="T68" fmla="*/ 256 w 521"/>
                <a:gd name="T69" fmla="*/ 28 h 206"/>
                <a:gd name="T70" fmla="*/ 352 w 521"/>
                <a:gd name="T71" fmla="*/ 65 h 206"/>
                <a:gd name="T72" fmla="*/ 350 w 521"/>
                <a:gd name="T73" fmla="*/ 70 h 206"/>
                <a:gd name="T74" fmla="*/ 257 w 521"/>
                <a:gd name="T75" fmla="*/ 34 h 206"/>
                <a:gd name="T76" fmla="*/ 170 w 521"/>
                <a:gd name="T77" fmla="*/ 70 h 206"/>
                <a:gd name="T78" fmla="*/ 167 w 521"/>
                <a:gd name="T79" fmla="*/ 65 h 206"/>
                <a:gd name="T80" fmla="*/ 256 w 521"/>
                <a:gd name="T81" fmla="*/ 28 h 206"/>
                <a:gd name="T82" fmla="*/ 84 w 521"/>
                <a:gd name="T83" fmla="*/ 32 h 206"/>
                <a:gd name="T84" fmla="*/ 84 w 521"/>
                <a:gd name="T85" fmla="*/ 32 h 206"/>
                <a:gd name="T86" fmla="*/ 136 w 521"/>
                <a:gd name="T87" fmla="*/ 65 h 206"/>
                <a:gd name="T88" fmla="*/ 133 w 521"/>
                <a:gd name="T89" fmla="*/ 69 h 206"/>
                <a:gd name="T90" fmla="*/ 84 w 521"/>
                <a:gd name="T91" fmla="*/ 39 h 206"/>
                <a:gd name="T92" fmla="*/ 38 w 521"/>
                <a:gd name="T93" fmla="*/ 69 h 206"/>
                <a:gd name="T94" fmla="*/ 35 w 521"/>
                <a:gd name="T95" fmla="*/ 65 h 206"/>
                <a:gd name="T96" fmla="*/ 84 w 521"/>
                <a:gd name="T97" fmla="*/ 32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21" h="206">
                  <a:moveTo>
                    <a:pt x="58" y="124"/>
                  </a:moveTo>
                  <a:cubicBezTo>
                    <a:pt x="58" y="124"/>
                    <a:pt x="61" y="99"/>
                    <a:pt x="85" y="98"/>
                  </a:cubicBezTo>
                  <a:cubicBezTo>
                    <a:pt x="110" y="98"/>
                    <a:pt x="113" y="124"/>
                    <a:pt x="113" y="124"/>
                  </a:cubicBezTo>
                  <a:lnTo>
                    <a:pt x="113" y="206"/>
                  </a:lnTo>
                  <a:lnTo>
                    <a:pt x="190" y="206"/>
                  </a:lnTo>
                  <a:lnTo>
                    <a:pt x="190" y="124"/>
                  </a:lnTo>
                  <a:cubicBezTo>
                    <a:pt x="190" y="124"/>
                    <a:pt x="193" y="99"/>
                    <a:pt x="218" y="98"/>
                  </a:cubicBezTo>
                  <a:cubicBezTo>
                    <a:pt x="242" y="98"/>
                    <a:pt x="245" y="124"/>
                    <a:pt x="245" y="124"/>
                  </a:cubicBezTo>
                  <a:lnTo>
                    <a:pt x="245" y="206"/>
                  </a:lnTo>
                  <a:lnTo>
                    <a:pt x="274" y="206"/>
                  </a:lnTo>
                  <a:lnTo>
                    <a:pt x="274" y="124"/>
                  </a:lnTo>
                  <a:cubicBezTo>
                    <a:pt x="274" y="124"/>
                    <a:pt x="277" y="99"/>
                    <a:pt x="302" y="98"/>
                  </a:cubicBezTo>
                  <a:cubicBezTo>
                    <a:pt x="326" y="98"/>
                    <a:pt x="329" y="124"/>
                    <a:pt x="329" y="124"/>
                  </a:cubicBezTo>
                  <a:lnTo>
                    <a:pt x="329" y="206"/>
                  </a:lnTo>
                  <a:lnTo>
                    <a:pt x="404" y="206"/>
                  </a:lnTo>
                  <a:lnTo>
                    <a:pt x="404" y="124"/>
                  </a:lnTo>
                  <a:cubicBezTo>
                    <a:pt x="404" y="124"/>
                    <a:pt x="407" y="99"/>
                    <a:pt x="432" y="98"/>
                  </a:cubicBezTo>
                  <a:cubicBezTo>
                    <a:pt x="456" y="98"/>
                    <a:pt x="459" y="124"/>
                    <a:pt x="459" y="124"/>
                  </a:cubicBezTo>
                  <a:lnTo>
                    <a:pt x="459" y="206"/>
                  </a:lnTo>
                  <a:lnTo>
                    <a:pt x="521" y="206"/>
                  </a:lnTo>
                  <a:lnTo>
                    <a:pt x="521" y="0"/>
                  </a:lnTo>
                  <a:lnTo>
                    <a:pt x="0" y="0"/>
                  </a:lnTo>
                  <a:lnTo>
                    <a:pt x="0" y="206"/>
                  </a:lnTo>
                  <a:lnTo>
                    <a:pt x="58" y="206"/>
                  </a:lnTo>
                  <a:lnTo>
                    <a:pt x="58" y="124"/>
                  </a:lnTo>
                  <a:close/>
                  <a:moveTo>
                    <a:pt x="430" y="33"/>
                  </a:moveTo>
                  <a:lnTo>
                    <a:pt x="430" y="33"/>
                  </a:lnTo>
                  <a:lnTo>
                    <a:pt x="482" y="65"/>
                  </a:lnTo>
                  <a:lnTo>
                    <a:pt x="479" y="70"/>
                  </a:lnTo>
                  <a:lnTo>
                    <a:pt x="430" y="40"/>
                  </a:lnTo>
                  <a:lnTo>
                    <a:pt x="384" y="70"/>
                  </a:lnTo>
                  <a:lnTo>
                    <a:pt x="381" y="65"/>
                  </a:lnTo>
                  <a:lnTo>
                    <a:pt x="430" y="33"/>
                  </a:lnTo>
                  <a:close/>
                  <a:moveTo>
                    <a:pt x="256" y="28"/>
                  </a:moveTo>
                  <a:lnTo>
                    <a:pt x="256" y="28"/>
                  </a:lnTo>
                  <a:lnTo>
                    <a:pt x="352" y="65"/>
                  </a:lnTo>
                  <a:lnTo>
                    <a:pt x="350" y="70"/>
                  </a:lnTo>
                  <a:lnTo>
                    <a:pt x="257" y="34"/>
                  </a:lnTo>
                  <a:lnTo>
                    <a:pt x="170" y="70"/>
                  </a:lnTo>
                  <a:lnTo>
                    <a:pt x="167" y="65"/>
                  </a:lnTo>
                  <a:lnTo>
                    <a:pt x="256" y="28"/>
                  </a:lnTo>
                  <a:close/>
                  <a:moveTo>
                    <a:pt x="84" y="32"/>
                  </a:moveTo>
                  <a:lnTo>
                    <a:pt x="84" y="32"/>
                  </a:lnTo>
                  <a:lnTo>
                    <a:pt x="136" y="65"/>
                  </a:lnTo>
                  <a:lnTo>
                    <a:pt x="133" y="69"/>
                  </a:lnTo>
                  <a:lnTo>
                    <a:pt x="84" y="39"/>
                  </a:lnTo>
                  <a:lnTo>
                    <a:pt x="38" y="69"/>
                  </a:lnTo>
                  <a:lnTo>
                    <a:pt x="35" y="65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54" name="Freeform 34"/>
            <p:cNvSpPr>
              <a:spLocks noEditPoints="1"/>
            </p:cNvSpPr>
            <p:nvPr/>
          </p:nvSpPr>
          <p:spPr bwMode="auto">
            <a:xfrm>
              <a:off x="3414" y="2076"/>
              <a:ext cx="119" cy="62"/>
            </a:xfrm>
            <a:custGeom>
              <a:avLst/>
              <a:gdLst>
                <a:gd name="T0" fmla="*/ 58 w 521"/>
                <a:gd name="T1" fmla="*/ 167 h 269"/>
                <a:gd name="T2" fmla="*/ 113 w 521"/>
                <a:gd name="T3" fmla="*/ 167 h 269"/>
                <a:gd name="T4" fmla="*/ 113 w 521"/>
                <a:gd name="T5" fmla="*/ 269 h 269"/>
                <a:gd name="T6" fmla="*/ 190 w 521"/>
                <a:gd name="T7" fmla="*/ 269 h 269"/>
                <a:gd name="T8" fmla="*/ 190 w 521"/>
                <a:gd name="T9" fmla="*/ 167 h 269"/>
                <a:gd name="T10" fmla="*/ 245 w 521"/>
                <a:gd name="T11" fmla="*/ 167 h 269"/>
                <a:gd name="T12" fmla="*/ 245 w 521"/>
                <a:gd name="T13" fmla="*/ 269 h 269"/>
                <a:gd name="T14" fmla="*/ 274 w 521"/>
                <a:gd name="T15" fmla="*/ 269 h 269"/>
                <a:gd name="T16" fmla="*/ 274 w 521"/>
                <a:gd name="T17" fmla="*/ 167 h 269"/>
                <a:gd name="T18" fmla="*/ 329 w 521"/>
                <a:gd name="T19" fmla="*/ 167 h 269"/>
                <a:gd name="T20" fmla="*/ 329 w 521"/>
                <a:gd name="T21" fmla="*/ 269 h 269"/>
                <a:gd name="T22" fmla="*/ 404 w 521"/>
                <a:gd name="T23" fmla="*/ 269 h 269"/>
                <a:gd name="T24" fmla="*/ 404 w 521"/>
                <a:gd name="T25" fmla="*/ 167 h 269"/>
                <a:gd name="T26" fmla="*/ 459 w 521"/>
                <a:gd name="T27" fmla="*/ 167 h 269"/>
                <a:gd name="T28" fmla="*/ 459 w 521"/>
                <a:gd name="T29" fmla="*/ 269 h 269"/>
                <a:gd name="T30" fmla="*/ 521 w 521"/>
                <a:gd name="T31" fmla="*/ 269 h 269"/>
                <a:gd name="T32" fmla="*/ 521 w 521"/>
                <a:gd name="T33" fmla="*/ 0 h 269"/>
                <a:gd name="T34" fmla="*/ 0 w 521"/>
                <a:gd name="T35" fmla="*/ 0 h 269"/>
                <a:gd name="T36" fmla="*/ 0 w 521"/>
                <a:gd name="T37" fmla="*/ 269 h 269"/>
                <a:gd name="T38" fmla="*/ 58 w 521"/>
                <a:gd name="T39" fmla="*/ 269 h 269"/>
                <a:gd name="T40" fmla="*/ 58 w 521"/>
                <a:gd name="T41" fmla="*/ 167 h 269"/>
                <a:gd name="T42" fmla="*/ 431 w 521"/>
                <a:gd name="T43" fmla="*/ 104 h 269"/>
                <a:gd name="T44" fmla="*/ 431 w 521"/>
                <a:gd name="T45" fmla="*/ 104 h 269"/>
                <a:gd name="T46" fmla="*/ 483 w 521"/>
                <a:gd name="T47" fmla="*/ 135 h 269"/>
                <a:gd name="T48" fmla="*/ 478 w 521"/>
                <a:gd name="T49" fmla="*/ 138 h 269"/>
                <a:gd name="T50" fmla="*/ 431 w 521"/>
                <a:gd name="T51" fmla="*/ 109 h 269"/>
                <a:gd name="T52" fmla="*/ 385 w 521"/>
                <a:gd name="T53" fmla="*/ 137 h 269"/>
                <a:gd name="T54" fmla="*/ 380 w 521"/>
                <a:gd name="T55" fmla="*/ 135 h 269"/>
                <a:gd name="T56" fmla="*/ 431 w 521"/>
                <a:gd name="T57" fmla="*/ 104 h 269"/>
                <a:gd name="T58" fmla="*/ 256 w 521"/>
                <a:gd name="T59" fmla="*/ 97 h 269"/>
                <a:gd name="T60" fmla="*/ 256 w 521"/>
                <a:gd name="T61" fmla="*/ 97 h 269"/>
                <a:gd name="T62" fmla="*/ 352 w 521"/>
                <a:gd name="T63" fmla="*/ 133 h 269"/>
                <a:gd name="T64" fmla="*/ 350 w 521"/>
                <a:gd name="T65" fmla="*/ 139 h 269"/>
                <a:gd name="T66" fmla="*/ 257 w 521"/>
                <a:gd name="T67" fmla="*/ 103 h 269"/>
                <a:gd name="T68" fmla="*/ 170 w 521"/>
                <a:gd name="T69" fmla="*/ 139 h 269"/>
                <a:gd name="T70" fmla="*/ 167 w 521"/>
                <a:gd name="T71" fmla="*/ 133 h 269"/>
                <a:gd name="T72" fmla="*/ 256 w 521"/>
                <a:gd name="T73" fmla="*/ 97 h 269"/>
                <a:gd name="T74" fmla="*/ 39 w 521"/>
                <a:gd name="T75" fmla="*/ 137 h 269"/>
                <a:gd name="T76" fmla="*/ 39 w 521"/>
                <a:gd name="T77" fmla="*/ 137 h 269"/>
                <a:gd name="T78" fmla="*/ 34 w 521"/>
                <a:gd name="T79" fmla="*/ 135 h 269"/>
                <a:gd name="T80" fmla="*/ 85 w 521"/>
                <a:gd name="T81" fmla="*/ 104 h 269"/>
                <a:gd name="T82" fmla="*/ 137 w 521"/>
                <a:gd name="T83" fmla="*/ 135 h 269"/>
                <a:gd name="T84" fmla="*/ 132 w 521"/>
                <a:gd name="T85" fmla="*/ 137 h 269"/>
                <a:gd name="T86" fmla="*/ 85 w 521"/>
                <a:gd name="T87" fmla="*/ 109 h 269"/>
                <a:gd name="T88" fmla="*/ 39 w 521"/>
                <a:gd name="T89" fmla="*/ 137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21" h="269">
                  <a:moveTo>
                    <a:pt x="58" y="167"/>
                  </a:moveTo>
                  <a:lnTo>
                    <a:pt x="113" y="167"/>
                  </a:lnTo>
                  <a:lnTo>
                    <a:pt x="113" y="269"/>
                  </a:lnTo>
                  <a:lnTo>
                    <a:pt x="190" y="269"/>
                  </a:lnTo>
                  <a:lnTo>
                    <a:pt x="190" y="167"/>
                  </a:lnTo>
                  <a:lnTo>
                    <a:pt x="245" y="167"/>
                  </a:lnTo>
                  <a:lnTo>
                    <a:pt x="245" y="269"/>
                  </a:lnTo>
                  <a:lnTo>
                    <a:pt x="274" y="269"/>
                  </a:lnTo>
                  <a:lnTo>
                    <a:pt x="274" y="167"/>
                  </a:lnTo>
                  <a:lnTo>
                    <a:pt x="329" y="167"/>
                  </a:lnTo>
                  <a:lnTo>
                    <a:pt x="329" y="269"/>
                  </a:lnTo>
                  <a:lnTo>
                    <a:pt x="404" y="269"/>
                  </a:lnTo>
                  <a:lnTo>
                    <a:pt x="404" y="167"/>
                  </a:lnTo>
                  <a:lnTo>
                    <a:pt x="459" y="167"/>
                  </a:lnTo>
                  <a:lnTo>
                    <a:pt x="459" y="269"/>
                  </a:lnTo>
                  <a:lnTo>
                    <a:pt x="521" y="269"/>
                  </a:lnTo>
                  <a:lnTo>
                    <a:pt x="521" y="0"/>
                  </a:lnTo>
                  <a:lnTo>
                    <a:pt x="0" y="0"/>
                  </a:lnTo>
                  <a:lnTo>
                    <a:pt x="0" y="269"/>
                  </a:lnTo>
                  <a:lnTo>
                    <a:pt x="58" y="269"/>
                  </a:lnTo>
                  <a:lnTo>
                    <a:pt x="58" y="167"/>
                  </a:lnTo>
                  <a:close/>
                  <a:moveTo>
                    <a:pt x="431" y="104"/>
                  </a:moveTo>
                  <a:lnTo>
                    <a:pt x="431" y="104"/>
                  </a:lnTo>
                  <a:cubicBezTo>
                    <a:pt x="453" y="104"/>
                    <a:pt x="473" y="117"/>
                    <a:pt x="483" y="135"/>
                  </a:cubicBezTo>
                  <a:lnTo>
                    <a:pt x="478" y="138"/>
                  </a:lnTo>
                  <a:cubicBezTo>
                    <a:pt x="469" y="121"/>
                    <a:pt x="451" y="109"/>
                    <a:pt x="431" y="109"/>
                  </a:cubicBezTo>
                  <a:cubicBezTo>
                    <a:pt x="411" y="109"/>
                    <a:pt x="394" y="121"/>
                    <a:pt x="385" y="137"/>
                  </a:cubicBezTo>
                  <a:lnTo>
                    <a:pt x="380" y="135"/>
                  </a:lnTo>
                  <a:cubicBezTo>
                    <a:pt x="390" y="117"/>
                    <a:pt x="409" y="104"/>
                    <a:pt x="431" y="104"/>
                  </a:cubicBezTo>
                  <a:close/>
                  <a:moveTo>
                    <a:pt x="256" y="97"/>
                  </a:moveTo>
                  <a:lnTo>
                    <a:pt x="256" y="97"/>
                  </a:lnTo>
                  <a:lnTo>
                    <a:pt x="352" y="133"/>
                  </a:lnTo>
                  <a:lnTo>
                    <a:pt x="350" y="139"/>
                  </a:lnTo>
                  <a:lnTo>
                    <a:pt x="257" y="103"/>
                  </a:lnTo>
                  <a:lnTo>
                    <a:pt x="170" y="139"/>
                  </a:lnTo>
                  <a:lnTo>
                    <a:pt x="167" y="133"/>
                  </a:lnTo>
                  <a:lnTo>
                    <a:pt x="256" y="97"/>
                  </a:lnTo>
                  <a:close/>
                  <a:moveTo>
                    <a:pt x="39" y="137"/>
                  </a:moveTo>
                  <a:lnTo>
                    <a:pt x="39" y="137"/>
                  </a:lnTo>
                  <a:lnTo>
                    <a:pt x="34" y="135"/>
                  </a:lnTo>
                  <a:cubicBezTo>
                    <a:pt x="44" y="117"/>
                    <a:pt x="63" y="104"/>
                    <a:pt x="85" y="104"/>
                  </a:cubicBezTo>
                  <a:cubicBezTo>
                    <a:pt x="107" y="104"/>
                    <a:pt x="127" y="116"/>
                    <a:pt x="137" y="135"/>
                  </a:cubicBezTo>
                  <a:lnTo>
                    <a:pt x="132" y="137"/>
                  </a:lnTo>
                  <a:cubicBezTo>
                    <a:pt x="123" y="121"/>
                    <a:pt x="105" y="109"/>
                    <a:pt x="85" y="109"/>
                  </a:cubicBezTo>
                  <a:cubicBezTo>
                    <a:pt x="65" y="109"/>
                    <a:pt x="48" y="121"/>
                    <a:pt x="39" y="137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55" name="Freeform 35"/>
            <p:cNvSpPr>
              <a:spLocks noEditPoints="1"/>
            </p:cNvSpPr>
            <p:nvPr/>
          </p:nvSpPr>
          <p:spPr bwMode="auto">
            <a:xfrm>
              <a:off x="3414" y="2200"/>
              <a:ext cx="119" cy="62"/>
            </a:xfrm>
            <a:custGeom>
              <a:avLst/>
              <a:gdLst>
                <a:gd name="T0" fmla="*/ 0 w 521"/>
                <a:gd name="T1" fmla="*/ 269 h 269"/>
                <a:gd name="T2" fmla="*/ 194 w 521"/>
                <a:gd name="T3" fmla="*/ 269 h 269"/>
                <a:gd name="T4" fmla="*/ 194 w 521"/>
                <a:gd name="T5" fmla="*/ 98 h 269"/>
                <a:gd name="T6" fmla="*/ 260 w 521"/>
                <a:gd name="T7" fmla="*/ 50 h 269"/>
                <a:gd name="T8" fmla="*/ 325 w 521"/>
                <a:gd name="T9" fmla="*/ 98 h 269"/>
                <a:gd name="T10" fmla="*/ 325 w 521"/>
                <a:gd name="T11" fmla="*/ 269 h 269"/>
                <a:gd name="T12" fmla="*/ 521 w 521"/>
                <a:gd name="T13" fmla="*/ 269 h 269"/>
                <a:gd name="T14" fmla="*/ 521 w 521"/>
                <a:gd name="T15" fmla="*/ 0 h 269"/>
                <a:gd name="T16" fmla="*/ 0 w 521"/>
                <a:gd name="T17" fmla="*/ 0 h 269"/>
                <a:gd name="T18" fmla="*/ 0 w 521"/>
                <a:gd name="T19" fmla="*/ 269 h 269"/>
                <a:gd name="T20" fmla="*/ 404 w 521"/>
                <a:gd name="T21" fmla="*/ 82 h 269"/>
                <a:gd name="T22" fmla="*/ 404 w 521"/>
                <a:gd name="T23" fmla="*/ 82 h 269"/>
                <a:gd name="T24" fmla="*/ 432 w 521"/>
                <a:gd name="T25" fmla="*/ 57 h 269"/>
                <a:gd name="T26" fmla="*/ 459 w 521"/>
                <a:gd name="T27" fmla="*/ 82 h 269"/>
                <a:gd name="T28" fmla="*/ 459 w 521"/>
                <a:gd name="T29" fmla="*/ 177 h 269"/>
                <a:gd name="T30" fmla="*/ 404 w 521"/>
                <a:gd name="T31" fmla="*/ 177 h 269"/>
                <a:gd name="T32" fmla="*/ 404 w 521"/>
                <a:gd name="T33" fmla="*/ 82 h 269"/>
                <a:gd name="T34" fmla="*/ 85 w 521"/>
                <a:gd name="T35" fmla="*/ 57 h 269"/>
                <a:gd name="T36" fmla="*/ 85 w 521"/>
                <a:gd name="T37" fmla="*/ 57 h 269"/>
                <a:gd name="T38" fmla="*/ 113 w 521"/>
                <a:gd name="T39" fmla="*/ 82 h 269"/>
                <a:gd name="T40" fmla="*/ 113 w 521"/>
                <a:gd name="T41" fmla="*/ 177 h 269"/>
                <a:gd name="T42" fmla="*/ 58 w 521"/>
                <a:gd name="T43" fmla="*/ 177 h 269"/>
                <a:gd name="T44" fmla="*/ 58 w 521"/>
                <a:gd name="T45" fmla="*/ 82 h 269"/>
                <a:gd name="T46" fmla="*/ 85 w 521"/>
                <a:gd name="T47" fmla="*/ 57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1" h="269">
                  <a:moveTo>
                    <a:pt x="0" y="269"/>
                  </a:moveTo>
                  <a:lnTo>
                    <a:pt x="194" y="269"/>
                  </a:lnTo>
                  <a:lnTo>
                    <a:pt x="194" y="98"/>
                  </a:lnTo>
                  <a:cubicBezTo>
                    <a:pt x="194" y="98"/>
                    <a:pt x="202" y="50"/>
                    <a:pt x="260" y="50"/>
                  </a:cubicBezTo>
                  <a:cubicBezTo>
                    <a:pt x="317" y="49"/>
                    <a:pt x="325" y="98"/>
                    <a:pt x="325" y="98"/>
                  </a:cubicBezTo>
                  <a:lnTo>
                    <a:pt x="325" y="269"/>
                  </a:lnTo>
                  <a:lnTo>
                    <a:pt x="521" y="269"/>
                  </a:lnTo>
                  <a:lnTo>
                    <a:pt x="521" y="0"/>
                  </a:lnTo>
                  <a:lnTo>
                    <a:pt x="0" y="0"/>
                  </a:lnTo>
                  <a:lnTo>
                    <a:pt x="0" y="269"/>
                  </a:lnTo>
                  <a:close/>
                  <a:moveTo>
                    <a:pt x="404" y="82"/>
                  </a:moveTo>
                  <a:lnTo>
                    <a:pt x="404" y="82"/>
                  </a:lnTo>
                  <a:cubicBezTo>
                    <a:pt x="404" y="82"/>
                    <a:pt x="407" y="57"/>
                    <a:pt x="432" y="57"/>
                  </a:cubicBezTo>
                  <a:cubicBezTo>
                    <a:pt x="456" y="57"/>
                    <a:pt x="459" y="82"/>
                    <a:pt x="459" y="82"/>
                  </a:cubicBezTo>
                  <a:lnTo>
                    <a:pt x="459" y="177"/>
                  </a:lnTo>
                  <a:lnTo>
                    <a:pt x="404" y="177"/>
                  </a:lnTo>
                  <a:lnTo>
                    <a:pt x="404" y="82"/>
                  </a:lnTo>
                  <a:close/>
                  <a:moveTo>
                    <a:pt x="85" y="57"/>
                  </a:moveTo>
                  <a:lnTo>
                    <a:pt x="85" y="57"/>
                  </a:lnTo>
                  <a:cubicBezTo>
                    <a:pt x="110" y="57"/>
                    <a:pt x="113" y="82"/>
                    <a:pt x="113" y="82"/>
                  </a:cubicBezTo>
                  <a:lnTo>
                    <a:pt x="113" y="177"/>
                  </a:lnTo>
                  <a:lnTo>
                    <a:pt x="58" y="177"/>
                  </a:lnTo>
                  <a:lnTo>
                    <a:pt x="58" y="82"/>
                  </a:lnTo>
                  <a:cubicBezTo>
                    <a:pt x="58" y="82"/>
                    <a:pt x="61" y="57"/>
                    <a:pt x="85" y="57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56" name="Rectangle 36"/>
            <p:cNvSpPr>
              <a:spLocks noChangeArrowheads="1"/>
            </p:cNvSpPr>
            <p:nvPr/>
          </p:nvSpPr>
          <p:spPr bwMode="auto">
            <a:xfrm>
              <a:off x="3414" y="2189"/>
              <a:ext cx="119" cy="9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57" name="Rectangle 37"/>
            <p:cNvSpPr>
              <a:spLocks noChangeArrowheads="1"/>
            </p:cNvSpPr>
            <p:nvPr/>
          </p:nvSpPr>
          <p:spPr bwMode="auto">
            <a:xfrm>
              <a:off x="3414" y="2138"/>
              <a:ext cx="13" cy="1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58" name="Rectangle 38"/>
            <p:cNvSpPr>
              <a:spLocks noChangeArrowheads="1"/>
            </p:cNvSpPr>
            <p:nvPr/>
          </p:nvSpPr>
          <p:spPr bwMode="auto">
            <a:xfrm>
              <a:off x="3518" y="2138"/>
              <a:ext cx="15" cy="1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59" name="Rectangle 39"/>
            <p:cNvSpPr>
              <a:spLocks noChangeArrowheads="1"/>
            </p:cNvSpPr>
            <p:nvPr/>
          </p:nvSpPr>
          <p:spPr bwMode="auto">
            <a:xfrm>
              <a:off x="3489" y="2138"/>
              <a:ext cx="17" cy="1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60" name="Rectangle 40"/>
            <p:cNvSpPr>
              <a:spLocks noChangeArrowheads="1"/>
            </p:cNvSpPr>
            <p:nvPr/>
          </p:nvSpPr>
          <p:spPr bwMode="auto">
            <a:xfrm>
              <a:off x="3470" y="2138"/>
              <a:ext cx="6" cy="1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61" name="Rectangle 41"/>
            <p:cNvSpPr>
              <a:spLocks noChangeArrowheads="1"/>
            </p:cNvSpPr>
            <p:nvPr/>
          </p:nvSpPr>
          <p:spPr bwMode="auto">
            <a:xfrm>
              <a:off x="3440" y="2138"/>
              <a:ext cx="17" cy="1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62" name="Freeform 42"/>
            <p:cNvSpPr>
              <a:spLocks/>
            </p:cNvSpPr>
            <p:nvPr/>
          </p:nvSpPr>
          <p:spPr bwMode="auto">
            <a:xfrm>
              <a:off x="3448" y="1987"/>
              <a:ext cx="51" cy="12"/>
            </a:xfrm>
            <a:custGeom>
              <a:avLst/>
              <a:gdLst>
                <a:gd name="T0" fmla="*/ 0 w 224"/>
                <a:gd name="T1" fmla="*/ 0 h 51"/>
                <a:gd name="T2" fmla="*/ 17 w 224"/>
                <a:gd name="T3" fmla="*/ 51 h 51"/>
                <a:gd name="T4" fmla="*/ 207 w 224"/>
                <a:gd name="T5" fmla="*/ 51 h 51"/>
                <a:gd name="T6" fmla="*/ 224 w 224"/>
                <a:gd name="T7" fmla="*/ 0 h 51"/>
                <a:gd name="T8" fmla="*/ 0 w 224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51">
                  <a:moveTo>
                    <a:pt x="0" y="0"/>
                  </a:moveTo>
                  <a:lnTo>
                    <a:pt x="17" y="51"/>
                  </a:lnTo>
                  <a:lnTo>
                    <a:pt x="207" y="51"/>
                  </a:lnTo>
                  <a:lnTo>
                    <a:pt x="2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63" name="Freeform 43"/>
            <p:cNvSpPr>
              <a:spLocks/>
            </p:cNvSpPr>
            <p:nvPr/>
          </p:nvSpPr>
          <p:spPr bwMode="auto">
            <a:xfrm>
              <a:off x="3419" y="2000"/>
              <a:ext cx="109" cy="54"/>
            </a:xfrm>
            <a:custGeom>
              <a:avLst/>
              <a:gdLst>
                <a:gd name="T0" fmla="*/ 334 w 481"/>
                <a:gd name="T1" fmla="*/ 0 h 233"/>
                <a:gd name="T2" fmla="*/ 144 w 481"/>
                <a:gd name="T3" fmla="*/ 0 h 233"/>
                <a:gd name="T4" fmla="*/ 10 w 481"/>
                <a:gd name="T5" fmla="*/ 233 h 233"/>
                <a:gd name="T6" fmla="*/ 147 w 481"/>
                <a:gd name="T7" fmla="*/ 233 h 233"/>
                <a:gd name="T8" fmla="*/ 179 w 481"/>
                <a:gd name="T9" fmla="*/ 144 h 233"/>
                <a:gd name="T10" fmla="*/ 168 w 481"/>
                <a:gd name="T11" fmla="*/ 134 h 233"/>
                <a:gd name="T12" fmla="*/ 168 w 481"/>
                <a:gd name="T13" fmla="*/ 117 h 233"/>
                <a:gd name="T14" fmla="*/ 241 w 481"/>
                <a:gd name="T15" fmla="*/ 92 h 233"/>
                <a:gd name="T16" fmla="*/ 310 w 481"/>
                <a:gd name="T17" fmla="*/ 117 h 233"/>
                <a:gd name="T18" fmla="*/ 310 w 481"/>
                <a:gd name="T19" fmla="*/ 134 h 233"/>
                <a:gd name="T20" fmla="*/ 300 w 481"/>
                <a:gd name="T21" fmla="*/ 144 h 233"/>
                <a:gd name="T22" fmla="*/ 331 w 481"/>
                <a:gd name="T23" fmla="*/ 233 h 233"/>
                <a:gd name="T24" fmla="*/ 468 w 481"/>
                <a:gd name="T25" fmla="*/ 233 h 233"/>
                <a:gd name="T26" fmla="*/ 334 w 481"/>
                <a:gd name="T27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1" h="233">
                  <a:moveTo>
                    <a:pt x="334" y="0"/>
                  </a:moveTo>
                  <a:lnTo>
                    <a:pt x="144" y="0"/>
                  </a:lnTo>
                  <a:cubicBezTo>
                    <a:pt x="54" y="41"/>
                    <a:pt x="0" y="132"/>
                    <a:pt x="10" y="233"/>
                  </a:cubicBezTo>
                  <a:lnTo>
                    <a:pt x="147" y="233"/>
                  </a:lnTo>
                  <a:lnTo>
                    <a:pt x="179" y="144"/>
                  </a:lnTo>
                  <a:lnTo>
                    <a:pt x="168" y="134"/>
                  </a:lnTo>
                  <a:lnTo>
                    <a:pt x="168" y="117"/>
                  </a:lnTo>
                  <a:cubicBezTo>
                    <a:pt x="168" y="117"/>
                    <a:pt x="188" y="93"/>
                    <a:pt x="241" y="92"/>
                  </a:cubicBezTo>
                  <a:cubicBezTo>
                    <a:pt x="287" y="92"/>
                    <a:pt x="310" y="117"/>
                    <a:pt x="310" y="117"/>
                  </a:cubicBezTo>
                  <a:lnTo>
                    <a:pt x="310" y="134"/>
                  </a:lnTo>
                  <a:lnTo>
                    <a:pt x="300" y="144"/>
                  </a:lnTo>
                  <a:lnTo>
                    <a:pt x="331" y="233"/>
                  </a:lnTo>
                  <a:lnTo>
                    <a:pt x="468" y="233"/>
                  </a:lnTo>
                  <a:cubicBezTo>
                    <a:pt x="481" y="133"/>
                    <a:pt x="418" y="35"/>
                    <a:pt x="334" y="0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64" name="Freeform 44"/>
            <p:cNvSpPr>
              <a:spLocks/>
            </p:cNvSpPr>
            <p:nvPr/>
          </p:nvSpPr>
          <p:spPr bwMode="auto">
            <a:xfrm>
              <a:off x="3494" y="2056"/>
              <a:ext cx="32" cy="17"/>
            </a:xfrm>
            <a:custGeom>
              <a:avLst/>
              <a:gdLst>
                <a:gd name="T0" fmla="*/ 139 w 139"/>
                <a:gd name="T1" fmla="*/ 6 h 77"/>
                <a:gd name="T2" fmla="*/ 136 w 139"/>
                <a:gd name="T3" fmla="*/ 0 h 77"/>
                <a:gd name="T4" fmla="*/ 0 w 139"/>
                <a:gd name="T5" fmla="*/ 0 h 77"/>
                <a:gd name="T6" fmla="*/ 0 w 139"/>
                <a:gd name="T7" fmla="*/ 77 h 77"/>
                <a:gd name="T8" fmla="*/ 131 w 139"/>
                <a:gd name="T9" fmla="*/ 77 h 77"/>
                <a:gd name="T10" fmla="*/ 131 w 139"/>
                <a:gd name="T11" fmla="*/ 20 h 77"/>
                <a:gd name="T12" fmla="*/ 139 w 139"/>
                <a:gd name="T13" fmla="*/ 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77">
                  <a:moveTo>
                    <a:pt x="139" y="6"/>
                  </a:moveTo>
                  <a:cubicBezTo>
                    <a:pt x="137" y="4"/>
                    <a:pt x="136" y="2"/>
                    <a:pt x="136" y="0"/>
                  </a:cubicBezTo>
                  <a:lnTo>
                    <a:pt x="0" y="0"/>
                  </a:lnTo>
                  <a:lnTo>
                    <a:pt x="0" y="77"/>
                  </a:lnTo>
                  <a:lnTo>
                    <a:pt x="131" y="77"/>
                  </a:lnTo>
                  <a:lnTo>
                    <a:pt x="131" y="20"/>
                  </a:lnTo>
                  <a:lnTo>
                    <a:pt x="139" y="6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65" name="Freeform 45"/>
            <p:cNvSpPr>
              <a:spLocks/>
            </p:cNvSpPr>
            <p:nvPr/>
          </p:nvSpPr>
          <p:spPr bwMode="auto">
            <a:xfrm>
              <a:off x="3421" y="2056"/>
              <a:ext cx="32" cy="17"/>
            </a:xfrm>
            <a:custGeom>
              <a:avLst/>
              <a:gdLst>
                <a:gd name="T0" fmla="*/ 0 w 139"/>
                <a:gd name="T1" fmla="*/ 5 h 77"/>
                <a:gd name="T2" fmla="*/ 3 w 139"/>
                <a:gd name="T3" fmla="*/ 0 h 77"/>
                <a:gd name="T4" fmla="*/ 139 w 139"/>
                <a:gd name="T5" fmla="*/ 0 h 77"/>
                <a:gd name="T6" fmla="*/ 139 w 139"/>
                <a:gd name="T7" fmla="*/ 77 h 77"/>
                <a:gd name="T8" fmla="*/ 7 w 139"/>
                <a:gd name="T9" fmla="*/ 77 h 77"/>
                <a:gd name="T10" fmla="*/ 7 w 139"/>
                <a:gd name="T11" fmla="*/ 20 h 77"/>
                <a:gd name="T12" fmla="*/ 0 w 139"/>
                <a:gd name="T13" fmla="*/ 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77">
                  <a:moveTo>
                    <a:pt x="0" y="5"/>
                  </a:moveTo>
                  <a:cubicBezTo>
                    <a:pt x="1" y="4"/>
                    <a:pt x="3" y="2"/>
                    <a:pt x="3" y="0"/>
                  </a:cubicBezTo>
                  <a:lnTo>
                    <a:pt x="139" y="0"/>
                  </a:lnTo>
                  <a:lnTo>
                    <a:pt x="139" y="77"/>
                  </a:lnTo>
                  <a:lnTo>
                    <a:pt x="7" y="77"/>
                  </a:lnTo>
                  <a:lnTo>
                    <a:pt x="7" y="2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66" name="Freeform 46"/>
            <p:cNvSpPr>
              <a:spLocks noEditPoints="1"/>
            </p:cNvSpPr>
            <p:nvPr/>
          </p:nvSpPr>
          <p:spPr bwMode="auto">
            <a:xfrm>
              <a:off x="3454" y="2023"/>
              <a:ext cx="39" cy="50"/>
            </a:xfrm>
            <a:custGeom>
              <a:avLst/>
              <a:gdLst>
                <a:gd name="T0" fmla="*/ 140 w 172"/>
                <a:gd name="T1" fmla="*/ 45 h 218"/>
                <a:gd name="T2" fmla="*/ 151 w 172"/>
                <a:gd name="T3" fmla="*/ 33 h 218"/>
                <a:gd name="T4" fmla="*/ 151 w 172"/>
                <a:gd name="T5" fmla="*/ 21 h 218"/>
                <a:gd name="T6" fmla="*/ 87 w 172"/>
                <a:gd name="T7" fmla="*/ 0 h 218"/>
                <a:gd name="T8" fmla="*/ 21 w 172"/>
                <a:gd name="T9" fmla="*/ 21 h 218"/>
                <a:gd name="T10" fmla="*/ 21 w 172"/>
                <a:gd name="T11" fmla="*/ 33 h 218"/>
                <a:gd name="T12" fmla="*/ 32 w 172"/>
                <a:gd name="T13" fmla="*/ 45 h 218"/>
                <a:gd name="T14" fmla="*/ 0 w 172"/>
                <a:gd name="T15" fmla="*/ 136 h 218"/>
                <a:gd name="T16" fmla="*/ 0 w 172"/>
                <a:gd name="T17" fmla="*/ 218 h 218"/>
                <a:gd name="T18" fmla="*/ 172 w 172"/>
                <a:gd name="T19" fmla="*/ 218 h 218"/>
                <a:gd name="T20" fmla="*/ 172 w 172"/>
                <a:gd name="T21" fmla="*/ 136 h 218"/>
                <a:gd name="T22" fmla="*/ 140 w 172"/>
                <a:gd name="T23" fmla="*/ 45 h 218"/>
                <a:gd name="T24" fmla="*/ 132 w 172"/>
                <a:gd name="T25" fmla="*/ 34 h 218"/>
                <a:gd name="T26" fmla="*/ 132 w 172"/>
                <a:gd name="T27" fmla="*/ 34 h 218"/>
                <a:gd name="T28" fmla="*/ 86 w 172"/>
                <a:gd name="T29" fmla="*/ 20 h 218"/>
                <a:gd name="T30" fmla="*/ 41 w 172"/>
                <a:gd name="T31" fmla="*/ 34 h 218"/>
                <a:gd name="T32" fmla="*/ 37 w 172"/>
                <a:gd name="T33" fmla="*/ 30 h 218"/>
                <a:gd name="T34" fmla="*/ 86 w 172"/>
                <a:gd name="T35" fmla="*/ 15 h 218"/>
                <a:gd name="T36" fmla="*/ 136 w 172"/>
                <a:gd name="T37" fmla="*/ 30 h 218"/>
                <a:gd name="T38" fmla="*/ 132 w 172"/>
                <a:gd name="T39" fmla="*/ 3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2" h="218">
                  <a:moveTo>
                    <a:pt x="140" y="45"/>
                  </a:moveTo>
                  <a:lnTo>
                    <a:pt x="151" y="33"/>
                  </a:lnTo>
                  <a:lnTo>
                    <a:pt x="151" y="21"/>
                  </a:lnTo>
                  <a:cubicBezTo>
                    <a:pt x="151" y="21"/>
                    <a:pt x="130" y="0"/>
                    <a:pt x="87" y="0"/>
                  </a:cubicBezTo>
                  <a:cubicBezTo>
                    <a:pt x="42" y="1"/>
                    <a:pt x="21" y="21"/>
                    <a:pt x="21" y="21"/>
                  </a:cubicBezTo>
                  <a:lnTo>
                    <a:pt x="21" y="33"/>
                  </a:lnTo>
                  <a:lnTo>
                    <a:pt x="32" y="45"/>
                  </a:lnTo>
                  <a:lnTo>
                    <a:pt x="0" y="136"/>
                  </a:lnTo>
                  <a:lnTo>
                    <a:pt x="0" y="218"/>
                  </a:lnTo>
                  <a:lnTo>
                    <a:pt x="172" y="218"/>
                  </a:lnTo>
                  <a:lnTo>
                    <a:pt x="172" y="136"/>
                  </a:lnTo>
                  <a:lnTo>
                    <a:pt x="140" y="45"/>
                  </a:lnTo>
                  <a:close/>
                  <a:moveTo>
                    <a:pt x="132" y="34"/>
                  </a:moveTo>
                  <a:lnTo>
                    <a:pt x="132" y="34"/>
                  </a:lnTo>
                  <a:cubicBezTo>
                    <a:pt x="124" y="26"/>
                    <a:pt x="106" y="20"/>
                    <a:pt x="86" y="20"/>
                  </a:cubicBezTo>
                  <a:cubicBezTo>
                    <a:pt x="66" y="20"/>
                    <a:pt x="49" y="26"/>
                    <a:pt x="41" y="34"/>
                  </a:cubicBezTo>
                  <a:lnTo>
                    <a:pt x="37" y="30"/>
                  </a:lnTo>
                  <a:cubicBezTo>
                    <a:pt x="47" y="21"/>
                    <a:pt x="65" y="15"/>
                    <a:pt x="86" y="15"/>
                  </a:cubicBezTo>
                  <a:cubicBezTo>
                    <a:pt x="107" y="15"/>
                    <a:pt x="126" y="21"/>
                    <a:pt x="136" y="30"/>
                  </a:cubicBezTo>
                  <a:lnTo>
                    <a:pt x="132" y="34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</p:grpSp>
      <p:sp>
        <p:nvSpPr>
          <p:cNvPr id="70" name="PoljeZBesedilom 69"/>
          <p:cNvSpPr txBox="1"/>
          <p:nvPr userDrawn="1"/>
        </p:nvSpPr>
        <p:spPr>
          <a:xfrm>
            <a:off x="2615655" y="5092786"/>
            <a:ext cx="1944216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sl-SI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Mentor:</a:t>
            </a:r>
            <a:endParaRPr lang="sl-SI" sz="16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1" name="PoljeZBesedilom 70"/>
          <p:cNvSpPr txBox="1"/>
          <p:nvPr userDrawn="1"/>
        </p:nvSpPr>
        <p:spPr>
          <a:xfrm>
            <a:off x="2615655" y="4754232"/>
            <a:ext cx="1944216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sl-SI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Študijski program</a:t>
            </a:r>
            <a:r>
              <a:rPr lang="sl-SI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  <a:endParaRPr lang="sl-SI" sz="16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2" name="Označba mesta besedila 18"/>
          <p:cNvSpPr>
            <a:spLocks noGrp="1"/>
          </p:cNvSpPr>
          <p:nvPr>
            <p:ph type="body" sz="quarter" idx="20" hasCustomPrompt="1"/>
          </p:nvPr>
        </p:nvSpPr>
        <p:spPr>
          <a:xfrm>
            <a:off x="4559871" y="5092786"/>
            <a:ext cx="3455988" cy="338554"/>
          </a:xfrm>
          <a:noFill/>
        </p:spPr>
        <p:txBody>
          <a:bodyPr wrap="square" rtlCol="0"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lang="sl-SI" sz="1600" b="1" baseline="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71450" indent="0">
              <a:buFontTx/>
              <a:buNone/>
              <a:defRPr lang="sl-SI" sz="1800" smtClean="0"/>
            </a:lvl2pPr>
            <a:lvl3pPr marL="685800" indent="0">
              <a:buFontTx/>
              <a:buNone/>
              <a:defRPr lang="sl-SI" sz="1800" smtClean="0"/>
            </a:lvl3pPr>
            <a:lvl4pPr marL="1143000" indent="0">
              <a:buFontTx/>
              <a:buNone/>
              <a:defRPr lang="sl-SI" sz="1800" smtClean="0"/>
            </a:lvl4pPr>
            <a:lvl5pPr marL="1600200" indent="0">
              <a:buFontTx/>
              <a:buNone/>
              <a:defRPr lang="sl-SI" sz="1800"/>
            </a:lvl5pPr>
          </a:lstStyle>
          <a:p>
            <a:r>
              <a:rPr lang="sl-SI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Vpišite naziv in ime mentorja</a:t>
            </a:r>
          </a:p>
        </p:txBody>
      </p:sp>
      <p:sp>
        <p:nvSpPr>
          <p:cNvPr id="73" name="Označba mesta besedila 18"/>
          <p:cNvSpPr>
            <a:spLocks noGrp="1"/>
          </p:cNvSpPr>
          <p:nvPr>
            <p:ph type="body" sz="quarter" idx="21" hasCustomPrompt="1"/>
          </p:nvPr>
        </p:nvSpPr>
        <p:spPr>
          <a:xfrm>
            <a:off x="4559871" y="4749027"/>
            <a:ext cx="3455988" cy="338554"/>
          </a:xfrm>
          <a:noFill/>
        </p:spPr>
        <p:txBody>
          <a:bodyPr wrap="square" rtlCol="0" anchor="b">
            <a:spAutoFit/>
          </a:bodyPr>
          <a:lstStyle>
            <a:lvl1pPr marL="0" indent="0">
              <a:spcBef>
                <a:spcPts val="0"/>
              </a:spcBef>
              <a:buFontTx/>
              <a:buNone/>
              <a:defRPr lang="sl-SI" sz="1600" b="1" baseline="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71450" indent="0">
              <a:buFontTx/>
              <a:buNone/>
              <a:defRPr lang="sl-SI" sz="1800" smtClean="0"/>
            </a:lvl2pPr>
            <a:lvl3pPr marL="685800" indent="0">
              <a:buFontTx/>
              <a:buNone/>
              <a:defRPr lang="sl-SI" sz="1800" smtClean="0"/>
            </a:lvl3pPr>
            <a:lvl4pPr marL="1143000" indent="0">
              <a:buFontTx/>
              <a:buNone/>
              <a:defRPr lang="sl-SI" sz="1800" smtClean="0"/>
            </a:lvl4pPr>
            <a:lvl5pPr marL="1600200" indent="0">
              <a:buFontTx/>
              <a:buNone/>
              <a:defRPr lang="sl-SI" sz="1800"/>
            </a:lvl5pPr>
          </a:lstStyle>
          <a:p>
            <a:r>
              <a:rPr lang="sl-SI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Vpišite naziv programa</a:t>
            </a:r>
          </a:p>
        </p:txBody>
      </p:sp>
      <p:sp>
        <p:nvSpPr>
          <p:cNvPr id="68" name="Naslov 4"/>
          <p:cNvSpPr>
            <a:spLocks noGrp="1"/>
          </p:cNvSpPr>
          <p:nvPr>
            <p:ph type="title" hasCustomPrompt="1"/>
          </p:nvPr>
        </p:nvSpPr>
        <p:spPr>
          <a:xfrm>
            <a:off x="2321726" y="1932103"/>
            <a:ext cx="9678930" cy="178406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sl-SI" dirty="0" smtClean="0"/>
              <a:t>VSTAVITE NASLOV PREDSTAVITVE</a:t>
            </a:r>
            <a:endParaRPr lang="sl-SI" dirty="0"/>
          </a:p>
        </p:txBody>
      </p:sp>
      <p:sp>
        <p:nvSpPr>
          <p:cNvPr id="74" name="Označba mesta besedila 68"/>
          <p:cNvSpPr>
            <a:spLocks noGrp="1"/>
          </p:cNvSpPr>
          <p:nvPr>
            <p:ph type="body" sz="quarter" idx="19" hasCustomPrompt="1"/>
          </p:nvPr>
        </p:nvSpPr>
        <p:spPr>
          <a:xfrm>
            <a:off x="2165531" y="6497248"/>
            <a:ext cx="10034134" cy="338554"/>
          </a:xfrm>
          <a:noFill/>
        </p:spPr>
        <p:txBody>
          <a:bodyPr wrap="square" rtlCol="0" anchor="ctr" anchorCtr="0">
            <a:spAutoFit/>
          </a:bodyPr>
          <a:lstStyle>
            <a:lvl1pPr marL="0" indent="0" algn="ctr">
              <a:buFontTx/>
              <a:buNone/>
              <a:defRPr lang="sl-SI" sz="1600" i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lvl="0" algn="ctr"/>
            <a:r>
              <a:rPr lang="sl-SI" dirty="0" smtClean="0"/>
              <a:t>Vpišite kraj in datum predstavitve (Maribor, 22. november 2016)</a:t>
            </a:r>
          </a:p>
        </p:txBody>
      </p:sp>
    </p:spTree>
    <p:extLst>
      <p:ext uri="{BB962C8B-B14F-4D97-AF65-F5344CB8AC3E}">
        <p14:creationId xmlns:p14="http://schemas.microsoft.com/office/powerpoint/2010/main" val="1244191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lang="sl-SI"/>
            </a:lvl1pPr>
          </a:lstStyle>
          <a:p>
            <a:pPr marL="0" lvl="0" algn="l"/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E077-1BE5-4BCA-9EB0-B6423C3B9F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922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vert"/>
          <a:lstStyle>
            <a:lvl1pPr>
              <a:defRPr lang="sl-SI"/>
            </a:lvl1pPr>
          </a:lstStyle>
          <a:p>
            <a:pPr marL="0" lvl="0" algn="l"/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E077-1BE5-4BCA-9EB0-B6423C3B9F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0804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sl-SI"/>
            </a:lvl1pPr>
          </a:lstStyle>
          <a:p>
            <a:pPr marL="0" lvl="0" algn="l"/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E077-1BE5-4BCA-9EB0-B6423C3B9F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0299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E077-1BE5-4BCA-9EB0-B6423C3B9F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4659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sl-SI"/>
            </a:lvl1pPr>
          </a:lstStyle>
          <a:p>
            <a:pPr marL="0" lvl="0" algn="l"/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E077-1BE5-4BCA-9EB0-B6423C3B9F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938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sl-SI"/>
            </a:lvl1pPr>
          </a:lstStyle>
          <a:p>
            <a:pPr marL="0" lvl="0" algn="l"/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E077-1BE5-4BCA-9EB0-B6423C3B9F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701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sl-SI"/>
            </a:lvl1pPr>
          </a:lstStyle>
          <a:p>
            <a:pPr marL="0" lvl="0" algn="l"/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E077-1BE5-4BCA-9EB0-B6423C3B9F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617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E077-1BE5-4BCA-9EB0-B6423C3B9F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542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E077-1BE5-4BCA-9EB0-B6423C3B9F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206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E077-1BE5-4BCA-9EB0-B6423C3B9F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01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98094" y="137925"/>
            <a:ext cx="11500480" cy="1143000"/>
          </a:xfrm>
          <a:prstGeom prst="rect">
            <a:avLst/>
          </a:prstGeom>
        </p:spPr>
        <p:txBody>
          <a:bodyPr/>
          <a:lstStyle/>
          <a:p>
            <a:pPr marL="0" lvl="0" algn="l"/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98094" y="1434314"/>
            <a:ext cx="11500480" cy="48653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438238" y="6492875"/>
            <a:ext cx="7790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11824816" y="5787"/>
            <a:ext cx="3671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6F8E"/>
                </a:solidFill>
              </a:defRPr>
            </a:lvl1pPr>
          </a:lstStyle>
          <a:p>
            <a:fld id="{7632E077-1BE5-4BCA-9EB0-B6423C3B9F24}" type="slidenum">
              <a:rPr lang="sl-SI" smtClean="0"/>
              <a:pPr/>
              <a:t>‹#›</a:t>
            </a:fld>
            <a:endParaRPr lang="sl-SI"/>
          </a:p>
        </p:txBody>
      </p:sp>
      <p:grpSp>
        <p:nvGrpSpPr>
          <p:cNvPr id="7" name="Group 4"/>
          <p:cNvGrpSpPr>
            <a:grpSpLocks noChangeAspect="1"/>
          </p:cNvGrpSpPr>
          <p:nvPr userDrawn="1"/>
        </p:nvGrpSpPr>
        <p:grpSpPr bwMode="auto">
          <a:xfrm>
            <a:off x="11379499" y="6369326"/>
            <a:ext cx="621156" cy="360000"/>
            <a:chOff x="3175" y="1987"/>
            <a:chExt cx="597" cy="346"/>
          </a:xfrm>
        </p:grpSpPr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3177" y="2284"/>
              <a:ext cx="33" cy="49"/>
            </a:xfrm>
            <a:custGeom>
              <a:avLst/>
              <a:gdLst>
                <a:gd name="T0" fmla="*/ 72 w 147"/>
                <a:gd name="T1" fmla="*/ 196 h 214"/>
                <a:gd name="T2" fmla="*/ 128 w 147"/>
                <a:gd name="T3" fmla="*/ 149 h 214"/>
                <a:gd name="T4" fmla="*/ 128 w 147"/>
                <a:gd name="T5" fmla="*/ 0 h 214"/>
                <a:gd name="T6" fmla="*/ 147 w 147"/>
                <a:gd name="T7" fmla="*/ 0 h 214"/>
                <a:gd name="T8" fmla="*/ 147 w 147"/>
                <a:gd name="T9" fmla="*/ 149 h 214"/>
                <a:gd name="T10" fmla="*/ 72 w 147"/>
                <a:gd name="T11" fmla="*/ 214 h 214"/>
                <a:gd name="T12" fmla="*/ 0 w 147"/>
                <a:gd name="T13" fmla="*/ 149 h 214"/>
                <a:gd name="T14" fmla="*/ 0 w 147"/>
                <a:gd name="T15" fmla="*/ 0 h 214"/>
                <a:gd name="T16" fmla="*/ 19 w 147"/>
                <a:gd name="T17" fmla="*/ 0 h 214"/>
                <a:gd name="T18" fmla="*/ 19 w 147"/>
                <a:gd name="T19" fmla="*/ 149 h 214"/>
                <a:gd name="T20" fmla="*/ 72 w 147"/>
                <a:gd name="T21" fmla="*/ 196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214">
                  <a:moveTo>
                    <a:pt x="72" y="196"/>
                  </a:moveTo>
                  <a:cubicBezTo>
                    <a:pt x="107" y="196"/>
                    <a:pt x="128" y="184"/>
                    <a:pt x="128" y="149"/>
                  </a:cubicBezTo>
                  <a:lnTo>
                    <a:pt x="128" y="0"/>
                  </a:lnTo>
                  <a:lnTo>
                    <a:pt x="147" y="0"/>
                  </a:lnTo>
                  <a:lnTo>
                    <a:pt x="147" y="149"/>
                  </a:lnTo>
                  <a:cubicBezTo>
                    <a:pt x="147" y="196"/>
                    <a:pt x="120" y="214"/>
                    <a:pt x="72" y="214"/>
                  </a:cubicBezTo>
                  <a:cubicBezTo>
                    <a:pt x="27" y="214"/>
                    <a:pt x="0" y="196"/>
                    <a:pt x="0" y="149"/>
                  </a:cubicBezTo>
                  <a:lnTo>
                    <a:pt x="0" y="0"/>
                  </a:lnTo>
                  <a:lnTo>
                    <a:pt x="19" y="0"/>
                  </a:lnTo>
                  <a:lnTo>
                    <a:pt x="19" y="149"/>
                  </a:lnTo>
                  <a:cubicBezTo>
                    <a:pt x="19" y="184"/>
                    <a:pt x="39" y="196"/>
                    <a:pt x="72" y="196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3219" y="2297"/>
              <a:ext cx="28" cy="35"/>
            </a:xfrm>
            <a:custGeom>
              <a:avLst/>
              <a:gdLst>
                <a:gd name="T0" fmla="*/ 0 w 121"/>
                <a:gd name="T1" fmla="*/ 154 h 154"/>
                <a:gd name="T2" fmla="*/ 0 w 121"/>
                <a:gd name="T3" fmla="*/ 3 h 154"/>
                <a:gd name="T4" fmla="*/ 19 w 121"/>
                <a:gd name="T5" fmla="*/ 3 h 154"/>
                <a:gd name="T6" fmla="*/ 19 w 121"/>
                <a:gd name="T7" fmla="*/ 14 h 154"/>
                <a:gd name="T8" fmla="*/ 69 w 121"/>
                <a:gd name="T9" fmla="*/ 0 h 154"/>
                <a:gd name="T10" fmla="*/ 121 w 121"/>
                <a:gd name="T11" fmla="*/ 75 h 154"/>
                <a:gd name="T12" fmla="*/ 121 w 121"/>
                <a:gd name="T13" fmla="*/ 154 h 154"/>
                <a:gd name="T14" fmla="*/ 102 w 121"/>
                <a:gd name="T15" fmla="*/ 154 h 154"/>
                <a:gd name="T16" fmla="*/ 102 w 121"/>
                <a:gd name="T17" fmla="*/ 75 h 154"/>
                <a:gd name="T18" fmla="*/ 67 w 121"/>
                <a:gd name="T19" fmla="*/ 16 h 154"/>
                <a:gd name="T20" fmla="*/ 19 w 121"/>
                <a:gd name="T21" fmla="*/ 29 h 154"/>
                <a:gd name="T22" fmla="*/ 19 w 121"/>
                <a:gd name="T23" fmla="*/ 154 h 154"/>
                <a:gd name="T24" fmla="*/ 0 w 121"/>
                <a:gd name="T25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1" h="154">
                  <a:moveTo>
                    <a:pt x="0" y="154"/>
                  </a:moveTo>
                  <a:lnTo>
                    <a:pt x="0" y="3"/>
                  </a:lnTo>
                  <a:lnTo>
                    <a:pt x="19" y="3"/>
                  </a:lnTo>
                  <a:lnTo>
                    <a:pt x="19" y="14"/>
                  </a:lnTo>
                  <a:cubicBezTo>
                    <a:pt x="19" y="14"/>
                    <a:pt x="45" y="0"/>
                    <a:pt x="69" y="0"/>
                  </a:cubicBezTo>
                  <a:cubicBezTo>
                    <a:pt x="111" y="0"/>
                    <a:pt x="121" y="19"/>
                    <a:pt x="121" y="75"/>
                  </a:cubicBezTo>
                  <a:lnTo>
                    <a:pt x="121" y="154"/>
                  </a:lnTo>
                  <a:lnTo>
                    <a:pt x="102" y="154"/>
                  </a:lnTo>
                  <a:lnTo>
                    <a:pt x="102" y="75"/>
                  </a:lnTo>
                  <a:cubicBezTo>
                    <a:pt x="102" y="31"/>
                    <a:pt x="97" y="16"/>
                    <a:pt x="67" y="16"/>
                  </a:cubicBezTo>
                  <a:cubicBezTo>
                    <a:pt x="42" y="16"/>
                    <a:pt x="19" y="29"/>
                    <a:pt x="19" y="29"/>
                  </a:cubicBezTo>
                  <a:lnTo>
                    <a:pt x="19" y="154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3259" y="2283"/>
              <a:ext cx="4" cy="49"/>
            </a:xfrm>
            <a:custGeom>
              <a:avLst/>
              <a:gdLst>
                <a:gd name="T0" fmla="*/ 0 w 19"/>
                <a:gd name="T1" fmla="*/ 0 h 212"/>
                <a:gd name="T2" fmla="*/ 19 w 19"/>
                <a:gd name="T3" fmla="*/ 0 h 212"/>
                <a:gd name="T4" fmla="*/ 19 w 19"/>
                <a:gd name="T5" fmla="*/ 23 h 212"/>
                <a:gd name="T6" fmla="*/ 0 w 19"/>
                <a:gd name="T7" fmla="*/ 23 h 212"/>
                <a:gd name="T8" fmla="*/ 0 w 19"/>
                <a:gd name="T9" fmla="*/ 0 h 212"/>
                <a:gd name="T10" fmla="*/ 0 w 19"/>
                <a:gd name="T11" fmla="*/ 61 h 212"/>
                <a:gd name="T12" fmla="*/ 0 w 19"/>
                <a:gd name="T13" fmla="*/ 61 h 212"/>
                <a:gd name="T14" fmla="*/ 19 w 19"/>
                <a:gd name="T15" fmla="*/ 61 h 212"/>
                <a:gd name="T16" fmla="*/ 19 w 19"/>
                <a:gd name="T17" fmla="*/ 212 h 212"/>
                <a:gd name="T18" fmla="*/ 0 w 19"/>
                <a:gd name="T19" fmla="*/ 212 h 212"/>
                <a:gd name="T20" fmla="*/ 0 w 19"/>
                <a:gd name="T21" fmla="*/ 6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212">
                  <a:moveTo>
                    <a:pt x="0" y="0"/>
                  </a:moveTo>
                  <a:lnTo>
                    <a:pt x="19" y="0"/>
                  </a:lnTo>
                  <a:lnTo>
                    <a:pt x="19" y="23"/>
                  </a:lnTo>
                  <a:lnTo>
                    <a:pt x="0" y="23"/>
                  </a:lnTo>
                  <a:lnTo>
                    <a:pt x="0" y="0"/>
                  </a:lnTo>
                  <a:close/>
                  <a:moveTo>
                    <a:pt x="0" y="61"/>
                  </a:moveTo>
                  <a:lnTo>
                    <a:pt x="0" y="61"/>
                  </a:lnTo>
                  <a:lnTo>
                    <a:pt x="19" y="61"/>
                  </a:lnTo>
                  <a:lnTo>
                    <a:pt x="19" y="212"/>
                  </a:lnTo>
                  <a:lnTo>
                    <a:pt x="0" y="212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3271" y="2297"/>
              <a:ext cx="30" cy="35"/>
            </a:xfrm>
            <a:custGeom>
              <a:avLst/>
              <a:gdLst>
                <a:gd name="T0" fmla="*/ 20 w 132"/>
                <a:gd name="T1" fmla="*/ 0 h 151"/>
                <a:gd name="T2" fmla="*/ 60 w 132"/>
                <a:gd name="T3" fmla="*/ 135 h 151"/>
                <a:gd name="T4" fmla="*/ 72 w 132"/>
                <a:gd name="T5" fmla="*/ 135 h 151"/>
                <a:gd name="T6" fmla="*/ 112 w 132"/>
                <a:gd name="T7" fmla="*/ 0 h 151"/>
                <a:gd name="T8" fmla="*/ 132 w 132"/>
                <a:gd name="T9" fmla="*/ 0 h 151"/>
                <a:gd name="T10" fmla="*/ 86 w 132"/>
                <a:gd name="T11" fmla="*/ 151 h 151"/>
                <a:gd name="T12" fmla="*/ 45 w 132"/>
                <a:gd name="T13" fmla="*/ 151 h 151"/>
                <a:gd name="T14" fmla="*/ 0 w 132"/>
                <a:gd name="T15" fmla="*/ 0 h 151"/>
                <a:gd name="T16" fmla="*/ 20 w 132"/>
                <a:gd name="T1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" h="151">
                  <a:moveTo>
                    <a:pt x="20" y="0"/>
                  </a:moveTo>
                  <a:lnTo>
                    <a:pt x="60" y="135"/>
                  </a:lnTo>
                  <a:lnTo>
                    <a:pt x="72" y="135"/>
                  </a:lnTo>
                  <a:lnTo>
                    <a:pt x="112" y="0"/>
                  </a:lnTo>
                  <a:lnTo>
                    <a:pt x="132" y="0"/>
                  </a:lnTo>
                  <a:lnTo>
                    <a:pt x="86" y="151"/>
                  </a:lnTo>
                  <a:lnTo>
                    <a:pt x="45" y="151"/>
                  </a:lnTo>
                  <a:lnTo>
                    <a:pt x="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3307" y="2297"/>
              <a:ext cx="28" cy="36"/>
            </a:xfrm>
            <a:custGeom>
              <a:avLst/>
              <a:gdLst>
                <a:gd name="T0" fmla="*/ 118 w 124"/>
                <a:gd name="T1" fmla="*/ 138 h 157"/>
                <a:gd name="T2" fmla="*/ 119 w 124"/>
                <a:gd name="T3" fmla="*/ 153 h 157"/>
                <a:gd name="T4" fmla="*/ 60 w 124"/>
                <a:gd name="T5" fmla="*/ 157 h 157"/>
                <a:gd name="T6" fmla="*/ 0 w 124"/>
                <a:gd name="T7" fmla="*/ 79 h 157"/>
                <a:gd name="T8" fmla="*/ 64 w 124"/>
                <a:gd name="T9" fmla="*/ 0 h 157"/>
                <a:gd name="T10" fmla="*/ 124 w 124"/>
                <a:gd name="T11" fmla="*/ 71 h 157"/>
                <a:gd name="T12" fmla="*/ 124 w 124"/>
                <a:gd name="T13" fmla="*/ 86 h 157"/>
                <a:gd name="T14" fmla="*/ 19 w 124"/>
                <a:gd name="T15" fmla="*/ 86 h 157"/>
                <a:gd name="T16" fmla="*/ 62 w 124"/>
                <a:gd name="T17" fmla="*/ 140 h 157"/>
                <a:gd name="T18" fmla="*/ 118 w 124"/>
                <a:gd name="T19" fmla="*/ 138 h 157"/>
                <a:gd name="T20" fmla="*/ 106 w 124"/>
                <a:gd name="T21" fmla="*/ 71 h 157"/>
                <a:gd name="T22" fmla="*/ 106 w 124"/>
                <a:gd name="T23" fmla="*/ 71 h 157"/>
                <a:gd name="T24" fmla="*/ 64 w 124"/>
                <a:gd name="T25" fmla="*/ 16 h 157"/>
                <a:gd name="T26" fmla="*/ 19 w 124"/>
                <a:gd name="T27" fmla="*/ 71 h 157"/>
                <a:gd name="T28" fmla="*/ 106 w 124"/>
                <a:gd name="T29" fmla="*/ 71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157">
                  <a:moveTo>
                    <a:pt x="118" y="138"/>
                  </a:moveTo>
                  <a:lnTo>
                    <a:pt x="119" y="153"/>
                  </a:lnTo>
                  <a:cubicBezTo>
                    <a:pt x="119" y="153"/>
                    <a:pt x="84" y="157"/>
                    <a:pt x="60" y="157"/>
                  </a:cubicBezTo>
                  <a:cubicBezTo>
                    <a:pt x="14" y="157"/>
                    <a:pt x="0" y="129"/>
                    <a:pt x="0" y="79"/>
                  </a:cubicBezTo>
                  <a:cubicBezTo>
                    <a:pt x="0" y="21"/>
                    <a:pt x="26" y="0"/>
                    <a:pt x="64" y="0"/>
                  </a:cubicBezTo>
                  <a:cubicBezTo>
                    <a:pt x="103" y="0"/>
                    <a:pt x="124" y="21"/>
                    <a:pt x="124" y="71"/>
                  </a:cubicBezTo>
                  <a:lnTo>
                    <a:pt x="124" y="86"/>
                  </a:lnTo>
                  <a:lnTo>
                    <a:pt x="19" y="86"/>
                  </a:lnTo>
                  <a:cubicBezTo>
                    <a:pt x="19" y="122"/>
                    <a:pt x="29" y="140"/>
                    <a:pt x="62" y="140"/>
                  </a:cubicBezTo>
                  <a:cubicBezTo>
                    <a:pt x="84" y="140"/>
                    <a:pt x="118" y="138"/>
                    <a:pt x="118" y="138"/>
                  </a:cubicBezTo>
                  <a:close/>
                  <a:moveTo>
                    <a:pt x="106" y="71"/>
                  </a:moveTo>
                  <a:lnTo>
                    <a:pt x="106" y="71"/>
                  </a:lnTo>
                  <a:cubicBezTo>
                    <a:pt x="106" y="31"/>
                    <a:pt x="93" y="16"/>
                    <a:pt x="64" y="16"/>
                  </a:cubicBezTo>
                  <a:cubicBezTo>
                    <a:pt x="35" y="16"/>
                    <a:pt x="19" y="31"/>
                    <a:pt x="19" y="71"/>
                  </a:cubicBezTo>
                  <a:lnTo>
                    <a:pt x="106" y="71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3345" y="2297"/>
              <a:ext cx="17" cy="35"/>
            </a:xfrm>
            <a:custGeom>
              <a:avLst/>
              <a:gdLst>
                <a:gd name="T0" fmla="*/ 0 w 75"/>
                <a:gd name="T1" fmla="*/ 3 h 154"/>
                <a:gd name="T2" fmla="*/ 19 w 75"/>
                <a:gd name="T3" fmla="*/ 3 h 154"/>
                <a:gd name="T4" fmla="*/ 19 w 75"/>
                <a:gd name="T5" fmla="*/ 24 h 154"/>
                <a:gd name="T6" fmla="*/ 75 w 75"/>
                <a:gd name="T7" fmla="*/ 0 h 154"/>
                <a:gd name="T8" fmla="*/ 75 w 75"/>
                <a:gd name="T9" fmla="*/ 18 h 154"/>
                <a:gd name="T10" fmla="*/ 19 w 75"/>
                <a:gd name="T11" fmla="*/ 41 h 154"/>
                <a:gd name="T12" fmla="*/ 19 w 75"/>
                <a:gd name="T13" fmla="*/ 154 h 154"/>
                <a:gd name="T14" fmla="*/ 0 w 75"/>
                <a:gd name="T15" fmla="*/ 154 h 154"/>
                <a:gd name="T16" fmla="*/ 0 w 75"/>
                <a:gd name="T17" fmla="*/ 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154">
                  <a:moveTo>
                    <a:pt x="0" y="3"/>
                  </a:moveTo>
                  <a:lnTo>
                    <a:pt x="19" y="3"/>
                  </a:lnTo>
                  <a:lnTo>
                    <a:pt x="19" y="24"/>
                  </a:lnTo>
                  <a:cubicBezTo>
                    <a:pt x="19" y="24"/>
                    <a:pt x="44" y="5"/>
                    <a:pt x="75" y="0"/>
                  </a:cubicBezTo>
                  <a:lnTo>
                    <a:pt x="75" y="18"/>
                  </a:lnTo>
                  <a:cubicBezTo>
                    <a:pt x="46" y="24"/>
                    <a:pt x="19" y="41"/>
                    <a:pt x="19" y="41"/>
                  </a:cubicBezTo>
                  <a:lnTo>
                    <a:pt x="19" y="154"/>
                  </a:lnTo>
                  <a:lnTo>
                    <a:pt x="0" y="15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3367" y="2297"/>
              <a:ext cx="26" cy="35"/>
            </a:xfrm>
            <a:custGeom>
              <a:avLst/>
              <a:gdLst>
                <a:gd name="T0" fmla="*/ 0 w 115"/>
                <a:gd name="T1" fmla="*/ 0 h 151"/>
                <a:gd name="T2" fmla="*/ 115 w 115"/>
                <a:gd name="T3" fmla="*/ 0 h 151"/>
                <a:gd name="T4" fmla="*/ 115 w 115"/>
                <a:gd name="T5" fmla="*/ 16 h 151"/>
                <a:gd name="T6" fmla="*/ 23 w 115"/>
                <a:gd name="T7" fmla="*/ 135 h 151"/>
                <a:gd name="T8" fmla="*/ 115 w 115"/>
                <a:gd name="T9" fmla="*/ 135 h 151"/>
                <a:gd name="T10" fmla="*/ 115 w 115"/>
                <a:gd name="T11" fmla="*/ 151 h 151"/>
                <a:gd name="T12" fmla="*/ 0 w 115"/>
                <a:gd name="T13" fmla="*/ 151 h 151"/>
                <a:gd name="T14" fmla="*/ 0 w 115"/>
                <a:gd name="T15" fmla="*/ 135 h 151"/>
                <a:gd name="T16" fmla="*/ 93 w 115"/>
                <a:gd name="T17" fmla="*/ 16 h 151"/>
                <a:gd name="T18" fmla="*/ 0 w 115"/>
                <a:gd name="T19" fmla="*/ 16 h 151"/>
                <a:gd name="T20" fmla="*/ 0 w 115"/>
                <a:gd name="T2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51">
                  <a:moveTo>
                    <a:pt x="0" y="0"/>
                  </a:moveTo>
                  <a:lnTo>
                    <a:pt x="115" y="0"/>
                  </a:lnTo>
                  <a:lnTo>
                    <a:pt x="115" y="16"/>
                  </a:lnTo>
                  <a:lnTo>
                    <a:pt x="23" y="135"/>
                  </a:lnTo>
                  <a:lnTo>
                    <a:pt x="115" y="135"/>
                  </a:lnTo>
                  <a:lnTo>
                    <a:pt x="115" y="151"/>
                  </a:lnTo>
                  <a:lnTo>
                    <a:pt x="0" y="151"/>
                  </a:lnTo>
                  <a:lnTo>
                    <a:pt x="0" y="135"/>
                  </a:lnTo>
                  <a:lnTo>
                    <a:pt x="93" y="16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5" name="Freeform 15"/>
            <p:cNvSpPr>
              <a:spLocks noEditPoints="1"/>
            </p:cNvSpPr>
            <p:nvPr/>
          </p:nvSpPr>
          <p:spPr bwMode="auto">
            <a:xfrm>
              <a:off x="3401" y="2297"/>
              <a:ext cx="30" cy="36"/>
            </a:xfrm>
            <a:custGeom>
              <a:avLst/>
              <a:gdLst>
                <a:gd name="T0" fmla="*/ 116 w 136"/>
                <a:gd name="T1" fmla="*/ 129 h 157"/>
                <a:gd name="T2" fmla="*/ 136 w 136"/>
                <a:gd name="T3" fmla="*/ 142 h 157"/>
                <a:gd name="T4" fmla="*/ 135 w 136"/>
                <a:gd name="T5" fmla="*/ 157 h 157"/>
                <a:gd name="T6" fmla="*/ 100 w 136"/>
                <a:gd name="T7" fmla="*/ 145 h 157"/>
                <a:gd name="T8" fmla="*/ 42 w 136"/>
                <a:gd name="T9" fmla="*/ 157 h 157"/>
                <a:gd name="T10" fmla="*/ 0 w 136"/>
                <a:gd name="T11" fmla="*/ 111 h 157"/>
                <a:gd name="T12" fmla="*/ 45 w 136"/>
                <a:gd name="T13" fmla="*/ 67 h 157"/>
                <a:gd name="T14" fmla="*/ 98 w 136"/>
                <a:gd name="T15" fmla="*/ 62 h 157"/>
                <a:gd name="T16" fmla="*/ 98 w 136"/>
                <a:gd name="T17" fmla="*/ 48 h 157"/>
                <a:gd name="T18" fmla="*/ 67 w 136"/>
                <a:gd name="T19" fmla="*/ 17 h 157"/>
                <a:gd name="T20" fmla="*/ 9 w 136"/>
                <a:gd name="T21" fmla="*/ 21 h 157"/>
                <a:gd name="T22" fmla="*/ 8 w 136"/>
                <a:gd name="T23" fmla="*/ 6 h 157"/>
                <a:gd name="T24" fmla="*/ 69 w 136"/>
                <a:gd name="T25" fmla="*/ 0 h 157"/>
                <a:gd name="T26" fmla="*/ 116 w 136"/>
                <a:gd name="T27" fmla="*/ 48 h 157"/>
                <a:gd name="T28" fmla="*/ 116 w 136"/>
                <a:gd name="T29" fmla="*/ 129 h 157"/>
                <a:gd name="T30" fmla="*/ 47 w 136"/>
                <a:gd name="T31" fmla="*/ 81 h 157"/>
                <a:gd name="T32" fmla="*/ 47 w 136"/>
                <a:gd name="T33" fmla="*/ 81 h 157"/>
                <a:gd name="T34" fmla="*/ 19 w 136"/>
                <a:gd name="T35" fmla="*/ 111 h 157"/>
                <a:gd name="T36" fmla="*/ 44 w 136"/>
                <a:gd name="T37" fmla="*/ 141 h 157"/>
                <a:gd name="T38" fmla="*/ 98 w 136"/>
                <a:gd name="T39" fmla="*/ 131 h 157"/>
                <a:gd name="T40" fmla="*/ 98 w 136"/>
                <a:gd name="T41" fmla="*/ 76 h 157"/>
                <a:gd name="T42" fmla="*/ 47 w 136"/>
                <a:gd name="T43" fmla="*/ 81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6" h="157">
                  <a:moveTo>
                    <a:pt x="116" y="129"/>
                  </a:moveTo>
                  <a:cubicBezTo>
                    <a:pt x="117" y="138"/>
                    <a:pt x="126" y="141"/>
                    <a:pt x="136" y="142"/>
                  </a:cubicBezTo>
                  <a:lnTo>
                    <a:pt x="135" y="157"/>
                  </a:lnTo>
                  <a:cubicBezTo>
                    <a:pt x="120" y="157"/>
                    <a:pt x="108" y="154"/>
                    <a:pt x="100" y="145"/>
                  </a:cubicBezTo>
                  <a:cubicBezTo>
                    <a:pt x="100" y="145"/>
                    <a:pt x="71" y="157"/>
                    <a:pt x="42" y="157"/>
                  </a:cubicBezTo>
                  <a:cubicBezTo>
                    <a:pt x="15" y="157"/>
                    <a:pt x="0" y="142"/>
                    <a:pt x="0" y="111"/>
                  </a:cubicBezTo>
                  <a:cubicBezTo>
                    <a:pt x="0" y="83"/>
                    <a:pt x="14" y="70"/>
                    <a:pt x="45" y="67"/>
                  </a:cubicBezTo>
                  <a:lnTo>
                    <a:pt x="98" y="62"/>
                  </a:lnTo>
                  <a:lnTo>
                    <a:pt x="98" y="48"/>
                  </a:lnTo>
                  <a:cubicBezTo>
                    <a:pt x="98" y="26"/>
                    <a:pt x="87" y="17"/>
                    <a:pt x="67" y="17"/>
                  </a:cubicBezTo>
                  <a:cubicBezTo>
                    <a:pt x="45" y="17"/>
                    <a:pt x="9" y="21"/>
                    <a:pt x="9" y="21"/>
                  </a:cubicBezTo>
                  <a:lnTo>
                    <a:pt x="8" y="6"/>
                  </a:lnTo>
                  <a:cubicBezTo>
                    <a:pt x="8" y="6"/>
                    <a:pt x="44" y="0"/>
                    <a:pt x="69" y="0"/>
                  </a:cubicBezTo>
                  <a:cubicBezTo>
                    <a:pt x="101" y="0"/>
                    <a:pt x="116" y="16"/>
                    <a:pt x="116" y="48"/>
                  </a:cubicBezTo>
                  <a:lnTo>
                    <a:pt x="116" y="129"/>
                  </a:lnTo>
                  <a:close/>
                  <a:moveTo>
                    <a:pt x="47" y="81"/>
                  </a:moveTo>
                  <a:lnTo>
                    <a:pt x="47" y="81"/>
                  </a:lnTo>
                  <a:cubicBezTo>
                    <a:pt x="27" y="83"/>
                    <a:pt x="19" y="93"/>
                    <a:pt x="19" y="111"/>
                  </a:cubicBezTo>
                  <a:cubicBezTo>
                    <a:pt x="19" y="130"/>
                    <a:pt x="27" y="141"/>
                    <a:pt x="44" y="141"/>
                  </a:cubicBezTo>
                  <a:cubicBezTo>
                    <a:pt x="69" y="141"/>
                    <a:pt x="98" y="131"/>
                    <a:pt x="98" y="131"/>
                  </a:cubicBezTo>
                  <a:lnTo>
                    <a:pt x="98" y="76"/>
                  </a:lnTo>
                  <a:lnTo>
                    <a:pt x="47" y="81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3452" y="2297"/>
              <a:ext cx="30" cy="35"/>
            </a:xfrm>
            <a:custGeom>
              <a:avLst/>
              <a:gdLst>
                <a:gd name="T0" fmla="*/ 19 w 131"/>
                <a:gd name="T1" fmla="*/ 0 h 151"/>
                <a:gd name="T2" fmla="*/ 59 w 131"/>
                <a:gd name="T3" fmla="*/ 135 h 151"/>
                <a:gd name="T4" fmla="*/ 72 w 131"/>
                <a:gd name="T5" fmla="*/ 135 h 151"/>
                <a:gd name="T6" fmla="*/ 112 w 131"/>
                <a:gd name="T7" fmla="*/ 0 h 151"/>
                <a:gd name="T8" fmla="*/ 131 w 131"/>
                <a:gd name="T9" fmla="*/ 0 h 151"/>
                <a:gd name="T10" fmla="*/ 85 w 131"/>
                <a:gd name="T11" fmla="*/ 151 h 151"/>
                <a:gd name="T12" fmla="*/ 45 w 131"/>
                <a:gd name="T13" fmla="*/ 151 h 151"/>
                <a:gd name="T14" fmla="*/ 0 w 131"/>
                <a:gd name="T15" fmla="*/ 0 h 151"/>
                <a:gd name="T16" fmla="*/ 19 w 131"/>
                <a:gd name="T1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51">
                  <a:moveTo>
                    <a:pt x="19" y="0"/>
                  </a:moveTo>
                  <a:lnTo>
                    <a:pt x="59" y="135"/>
                  </a:lnTo>
                  <a:lnTo>
                    <a:pt x="72" y="135"/>
                  </a:lnTo>
                  <a:lnTo>
                    <a:pt x="112" y="0"/>
                  </a:lnTo>
                  <a:lnTo>
                    <a:pt x="131" y="0"/>
                  </a:lnTo>
                  <a:lnTo>
                    <a:pt x="85" y="151"/>
                  </a:lnTo>
                  <a:lnTo>
                    <a:pt x="45" y="151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3507" y="2284"/>
              <a:ext cx="46" cy="48"/>
            </a:xfrm>
            <a:custGeom>
              <a:avLst/>
              <a:gdLst>
                <a:gd name="T0" fmla="*/ 0 w 204"/>
                <a:gd name="T1" fmla="*/ 0 h 211"/>
                <a:gd name="T2" fmla="*/ 34 w 204"/>
                <a:gd name="T3" fmla="*/ 0 h 211"/>
                <a:gd name="T4" fmla="*/ 102 w 204"/>
                <a:gd name="T5" fmla="*/ 184 h 211"/>
                <a:gd name="T6" fmla="*/ 169 w 204"/>
                <a:gd name="T7" fmla="*/ 0 h 211"/>
                <a:gd name="T8" fmla="*/ 204 w 204"/>
                <a:gd name="T9" fmla="*/ 0 h 211"/>
                <a:gd name="T10" fmla="*/ 204 w 204"/>
                <a:gd name="T11" fmla="*/ 211 h 211"/>
                <a:gd name="T12" fmla="*/ 185 w 204"/>
                <a:gd name="T13" fmla="*/ 211 h 211"/>
                <a:gd name="T14" fmla="*/ 185 w 204"/>
                <a:gd name="T15" fmla="*/ 21 h 211"/>
                <a:gd name="T16" fmla="*/ 181 w 204"/>
                <a:gd name="T17" fmla="*/ 21 h 211"/>
                <a:gd name="T18" fmla="*/ 113 w 204"/>
                <a:gd name="T19" fmla="*/ 204 h 211"/>
                <a:gd name="T20" fmla="*/ 90 w 204"/>
                <a:gd name="T21" fmla="*/ 204 h 211"/>
                <a:gd name="T22" fmla="*/ 23 w 204"/>
                <a:gd name="T23" fmla="*/ 21 h 211"/>
                <a:gd name="T24" fmla="*/ 19 w 204"/>
                <a:gd name="T25" fmla="*/ 21 h 211"/>
                <a:gd name="T26" fmla="*/ 19 w 204"/>
                <a:gd name="T27" fmla="*/ 211 h 211"/>
                <a:gd name="T28" fmla="*/ 0 w 204"/>
                <a:gd name="T29" fmla="*/ 211 h 211"/>
                <a:gd name="T30" fmla="*/ 0 w 204"/>
                <a:gd name="T31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4" h="211">
                  <a:moveTo>
                    <a:pt x="0" y="0"/>
                  </a:moveTo>
                  <a:lnTo>
                    <a:pt x="34" y="0"/>
                  </a:lnTo>
                  <a:lnTo>
                    <a:pt x="102" y="184"/>
                  </a:lnTo>
                  <a:lnTo>
                    <a:pt x="169" y="0"/>
                  </a:lnTo>
                  <a:lnTo>
                    <a:pt x="204" y="0"/>
                  </a:lnTo>
                  <a:lnTo>
                    <a:pt x="204" y="211"/>
                  </a:lnTo>
                  <a:lnTo>
                    <a:pt x="185" y="211"/>
                  </a:lnTo>
                  <a:lnTo>
                    <a:pt x="185" y="21"/>
                  </a:lnTo>
                  <a:lnTo>
                    <a:pt x="181" y="21"/>
                  </a:lnTo>
                  <a:lnTo>
                    <a:pt x="113" y="204"/>
                  </a:lnTo>
                  <a:lnTo>
                    <a:pt x="90" y="204"/>
                  </a:lnTo>
                  <a:lnTo>
                    <a:pt x="23" y="21"/>
                  </a:lnTo>
                  <a:lnTo>
                    <a:pt x="19" y="21"/>
                  </a:lnTo>
                  <a:lnTo>
                    <a:pt x="19" y="211"/>
                  </a:lnTo>
                  <a:lnTo>
                    <a:pt x="0" y="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8" name="Freeform 18"/>
            <p:cNvSpPr>
              <a:spLocks noEditPoints="1"/>
            </p:cNvSpPr>
            <p:nvPr/>
          </p:nvSpPr>
          <p:spPr bwMode="auto">
            <a:xfrm>
              <a:off x="3563" y="2297"/>
              <a:ext cx="31" cy="36"/>
            </a:xfrm>
            <a:custGeom>
              <a:avLst/>
              <a:gdLst>
                <a:gd name="T0" fmla="*/ 116 w 136"/>
                <a:gd name="T1" fmla="*/ 129 h 157"/>
                <a:gd name="T2" fmla="*/ 136 w 136"/>
                <a:gd name="T3" fmla="*/ 142 h 157"/>
                <a:gd name="T4" fmla="*/ 135 w 136"/>
                <a:gd name="T5" fmla="*/ 157 h 157"/>
                <a:gd name="T6" fmla="*/ 100 w 136"/>
                <a:gd name="T7" fmla="*/ 145 h 157"/>
                <a:gd name="T8" fmla="*/ 42 w 136"/>
                <a:gd name="T9" fmla="*/ 157 h 157"/>
                <a:gd name="T10" fmla="*/ 0 w 136"/>
                <a:gd name="T11" fmla="*/ 111 h 157"/>
                <a:gd name="T12" fmla="*/ 45 w 136"/>
                <a:gd name="T13" fmla="*/ 67 h 157"/>
                <a:gd name="T14" fmla="*/ 98 w 136"/>
                <a:gd name="T15" fmla="*/ 62 h 157"/>
                <a:gd name="T16" fmla="*/ 98 w 136"/>
                <a:gd name="T17" fmla="*/ 48 h 157"/>
                <a:gd name="T18" fmla="*/ 68 w 136"/>
                <a:gd name="T19" fmla="*/ 17 h 157"/>
                <a:gd name="T20" fmla="*/ 9 w 136"/>
                <a:gd name="T21" fmla="*/ 21 h 157"/>
                <a:gd name="T22" fmla="*/ 8 w 136"/>
                <a:gd name="T23" fmla="*/ 6 h 157"/>
                <a:gd name="T24" fmla="*/ 69 w 136"/>
                <a:gd name="T25" fmla="*/ 0 h 157"/>
                <a:gd name="T26" fmla="*/ 116 w 136"/>
                <a:gd name="T27" fmla="*/ 48 h 157"/>
                <a:gd name="T28" fmla="*/ 116 w 136"/>
                <a:gd name="T29" fmla="*/ 129 h 157"/>
                <a:gd name="T30" fmla="*/ 47 w 136"/>
                <a:gd name="T31" fmla="*/ 81 h 157"/>
                <a:gd name="T32" fmla="*/ 47 w 136"/>
                <a:gd name="T33" fmla="*/ 81 h 157"/>
                <a:gd name="T34" fmla="*/ 19 w 136"/>
                <a:gd name="T35" fmla="*/ 111 h 157"/>
                <a:gd name="T36" fmla="*/ 45 w 136"/>
                <a:gd name="T37" fmla="*/ 141 h 157"/>
                <a:gd name="T38" fmla="*/ 98 w 136"/>
                <a:gd name="T39" fmla="*/ 131 h 157"/>
                <a:gd name="T40" fmla="*/ 98 w 136"/>
                <a:gd name="T41" fmla="*/ 76 h 157"/>
                <a:gd name="T42" fmla="*/ 47 w 136"/>
                <a:gd name="T43" fmla="*/ 81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6" h="157">
                  <a:moveTo>
                    <a:pt x="116" y="129"/>
                  </a:moveTo>
                  <a:cubicBezTo>
                    <a:pt x="117" y="138"/>
                    <a:pt x="126" y="141"/>
                    <a:pt x="136" y="142"/>
                  </a:cubicBezTo>
                  <a:lnTo>
                    <a:pt x="135" y="157"/>
                  </a:lnTo>
                  <a:cubicBezTo>
                    <a:pt x="120" y="157"/>
                    <a:pt x="109" y="154"/>
                    <a:pt x="100" y="145"/>
                  </a:cubicBezTo>
                  <a:cubicBezTo>
                    <a:pt x="100" y="145"/>
                    <a:pt x="71" y="157"/>
                    <a:pt x="42" y="157"/>
                  </a:cubicBezTo>
                  <a:cubicBezTo>
                    <a:pt x="15" y="157"/>
                    <a:pt x="0" y="142"/>
                    <a:pt x="0" y="111"/>
                  </a:cubicBezTo>
                  <a:cubicBezTo>
                    <a:pt x="0" y="83"/>
                    <a:pt x="14" y="70"/>
                    <a:pt x="45" y="67"/>
                  </a:cubicBezTo>
                  <a:lnTo>
                    <a:pt x="98" y="62"/>
                  </a:lnTo>
                  <a:lnTo>
                    <a:pt x="98" y="48"/>
                  </a:lnTo>
                  <a:cubicBezTo>
                    <a:pt x="98" y="26"/>
                    <a:pt x="87" y="17"/>
                    <a:pt x="68" y="17"/>
                  </a:cubicBezTo>
                  <a:cubicBezTo>
                    <a:pt x="45" y="17"/>
                    <a:pt x="9" y="21"/>
                    <a:pt x="9" y="21"/>
                  </a:cubicBezTo>
                  <a:lnTo>
                    <a:pt x="8" y="6"/>
                  </a:lnTo>
                  <a:cubicBezTo>
                    <a:pt x="8" y="6"/>
                    <a:pt x="44" y="0"/>
                    <a:pt x="69" y="0"/>
                  </a:cubicBezTo>
                  <a:cubicBezTo>
                    <a:pt x="101" y="0"/>
                    <a:pt x="116" y="16"/>
                    <a:pt x="116" y="48"/>
                  </a:cubicBezTo>
                  <a:lnTo>
                    <a:pt x="116" y="129"/>
                  </a:lnTo>
                  <a:close/>
                  <a:moveTo>
                    <a:pt x="47" y="81"/>
                  </a:moveTo>
                  <a:lnTo>
                    <a:pt x="47" y="81"/>
                  </a:lnTo>
                  <a:cubicBezTo>
                    <a:pt x="27" y="83"/>
                    <a:pt x="19" y="93"/>
                    <a:pt x="19" y="111"/>
                  </a:cubicBezTo>
                  <a:cubicBezTo>
                    <a:pt x="19" y="130"/>
                    <a:pt x="28" y="141"/>
                    <a:pt x="45" y="141"/>
                  </a:cubicBezTo>
                  <a:cubicBezTo>
                    <a:pt x="69" y="141"/>
                    <a:pt x="98" y="131"/>
                    <a:pt x="98" y="131"/>
                  </a:cubicBezTo>
                  <a:lnTo>
                    <a:pt x="98" y="76"/>
                  </a:lnTo>
                  <a:lnTo>
                    <a:pt x="47" y="81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3603" y="2297"/>
              <a:ext cx="17" cy="35"/>
            </a:xfrm>
            <a:custGeom>
              <a:avLst/>
              <a:gdLst>
                <a:gd name="T0" fmla="*/ 0 w 75"/>
                <a:gd name="T1" fmla="*/ 3 h 154"/>
                <a:gd name="T2" fmla="*/ 19 w 75"/>
                <a:gd name="T3" fmla="*/ 3 h 154"/>
                <a:gd name="T4" fmla="*/ 19 w 75"/>
                <a:gd name="T5" fmla="*/ 24 h 154"/>
                <a:gd name="T6" fmla="*/ 75 w 75"/>
                <a:gd name="T7" fmla="*/ 0 h 154"/>
                <a:gd name="T8" fmla="*/ 75 w 75"/>
                <a:gd name="T9" fmla="*/ 18 h 154"/>
                <a:gd name="T10" fmla="*/ 19 w 75"/>
                <a:gd name="T11" fmla="*/ 41 h 154"/>
                <a:gd name="T12" fmla="*/ 19 w 75"/>
                <a:gd name="T13" fmla="*/ 154 h 154"/>
                <a:gd name="T14" fmla="*/ 0 w 75"/>
                <a:gd name="T15" fmla="*/ 154 h 154"/>
                <a:gd name="T16" fmla="*/ 0 w 75"/>
                <a:gd name="T17" fmla="*/ 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154">
                  <a:moveTo>
                    <a:pt x="0" y="3"/>
                  </a:moveTo>
                  <a:lnTo>
                    <a:pt x="19" y="3"/>
                  </a:lnTo>
                  <a:lnTo>
                    <a:pt x="19" y="24"/>
                  </a:lnTo>
                  <a:cubicBezTo>
                    <a:pt x="19" y="24"/>
                    <a:pt x="44" y="5"/>
                    <a:pt x="75" y="0"/>
                  </a:cubicBezTo>
                  <a:lnTo>
                    <a:pt x="75" y="18"/>
                  </a:lnTo>
                  <a:cubicBezTo>
                    <a:pt x="46" y="24"/>
                    <a:pt x="19" y="41"/>
                    <a:pt x="19" y="41"/>
                  </a:cubicBezTo>
                  <a:lnTo>
                    <a:pt x="19" y="154"/>
                  </a:lnTo>
                  <a:lnTo>
                    <a:pt x="0" y="15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0" name="Freeform 20"/>
            <p:cNvSpPr>
              <a:spLocks noEditPoints="1"/>
            </p:cNvSpPr>
            <p:nvPr/>
          </p:nvSpPr>
          <p:spPr bwMode="auto">
            <a:xfrm>
              <a:off x="3627" y="2283"/>
              <a:ext cx="4" cy="49"/>
            </a:xfrm>
            <a:custGeom>
              <a:avLst/>
              <a:gdLst>
                <a:gd name="T0" fmla="*/ 0 w 19"/>
                <a:gd name="T1" fmla="*/ 0 h 212"/>
                <a:gd name="T2" fmla="*/ 19 w 19"/>
                <a:gd name="T3" fmla="*/ 0 h 212"/>
                <a:gd name="T4" fmla="*/ 19 w 19"/>
                <a:gd name="T5" fmla="*/ 23 h 212"/>
                <a:gd name="T6" fmla="*/ 0 w 19"/>
                <a:gd name="T7" fmla="*/ 23 h 212"/>
                <a:gd name="T8" fmla="*/ 0 w 19"/>
                <a:gd name="T9" fmla="*/ 0 h 212"/>
                <a:gd name="T10" fmla="*/ 0 w 19"/>
                <a:gd name="T11" fmla="*/ 61 h 212"/>
                <a:gd name="T12" fmla="*/ 0 w 19"/>
                <a:gd name="T13" fmla="*/ 61 h 212"/>
                <a:gd name="T14" fmla="*/ 19 w 19"/>
                <a:gd name="T15" fmla="*/ 61 h 212"/>
                <a:gd name="T16" fmla="*/ 19 w 19"/>
                <a:gd name="T17" fmla="*/ 212 h 212"/>
                <a:gd name="T18" fmla="*/ 0 w 19"/>
                <a:gd name="T19" fmla="*/ 212 h 212"/>
                <a:gd name="T20" fmla="*/ 0 w 19"/>
                <a:gd name="T21" fmla="*/ 6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212">
                  <a:moveTo>
                    <a:pt x="0" y="0"/>
                  </a:moveTo>
                  <a:lnTo>
                    <a:pt x="19" y="0"/>
                  </a:lnTo>
                  <a:lnTo>
                    <a:pt x="19" y="23"/>
                  </a:lnTo>
                  <a:lnTo>
                    <a:pt x="0" y="23"/>
                  </a:lnTo>
                  <a:lnTo>
                    <a:pt x="0" y="0"/>
                  </a:lnTo>
                  <a:close/>
                  <a:moveTo>
                    <a:pt x="0" y="61"/>
                  </a:moveTo>
                  <a:lnTo>
                    <a:pt x="0" y="61"/>
                  </a:lnTo>
                  <a:lnTo>
                    <a:pt x="19" y="61"/>
                  </a:lnTo>
                  <a:lnTo>
                    <a:pt x="19" y="212"/>
                  </a:lnTo>
                  <a:lnTo>
                    <a:pt x="0" y="212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3644" y="2282"/>
              <a:ext cx="27" cy="51"/>
            </a:xfrm>
            <a:custGeom>
              <a:avLst/>
              <a:gdLst>
                <a:gd name="T0" fmla="*/ 122 w 122"/>
                <a:gd name="T1" fmla="*/ 140 h 221"/>
                <a:gd name="T2" fmla="*/ 50 w 122"/>
                <a:gd name="T3" fmla="*/ 221 h 221"/>
                <a:gd name="T4" fmla="*/ 0 w 122"/>
                <a:gd name="T5" fmla="*/ 218 h 221"/>
                <a:gd name="T6" fmla="*/ 0 w 122"/>
                <a:gd name="T7" fmla="*/ 0 h 221"/>
                <a:gd name="T8" fmla="*/ 19 w 122"/>
                <a:gd name="T9" fmla="*/ 0 h 221"/>
                <a:gd name="T10" fmla="*/ 19 w 122"/>
                <a:gd name="T11" fmla="*/ 75 h 221"/>
                <a:gd name="T12" fmla="*/ 67 w 122"/>
                <a:gd name="T13" fmla="*/ 64 h 221"/>
                <a:gd name="T14" fmla="*/ 122 w 122"/>
                <a:gd name="T15" fmla="*/ 140 h 221"/>
                <a:gd name="T16" fmla="*/ 103 w 122"/>
                <a:gd name="T17" fmla="*/ 140 h 221"/>
                <a:gd name="T18" fmla="*/ 103 w 122"/>
                <a:gd name="T19" fmla="*/ 140 h 221"/>
                <a:gd name="T20" fmla="*/ 66 w 122"/>
                <a:gd name="T21" fmla="*/ 81 h 221"/>
                <a:gd name="T22" fmla="*/ 19 w 122"/>
                <a:gd name="T23" fmla="*/ 90 h 221"/>
                <a:gd name="T24" fmla="*/ 19 w 122"/>
                <a:gd name="T25" fmla="*/ 203 h 221"/>
                <a:gd name="T26" fmla="*/ 50 w 122"/>
                <a:gd name="T27" fmla="*/ 205 h 221"/>
                <a:gd name="T28" fmla="*/ 103 w 122"/>
                <a:gd name="T29" fmla="*/ 14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2" h="221">
                  <a:moveTo>
                    <a:pt x="122" y="140"/>
                  </a:moveTo>
                  <a:cubicBezTo>
                    <a:pt x="122" y="198"/>
                    <a:pt x="107" y="221"/>
                    <a:pt x="50" y="221"/>
                  </a:cubicBezTo>
                  <a:cubicBezTo>
                    <a:pt x="31" y="221"/>
                    <a:pt x="0" y="218"/>
                    <a:pt x="0" y="218"/>
                  </a:cubicBezTo>
                  <a:lnTo>
                    <a:pt x="0" y="0"/>
                  </a:lnTo>
                  <a:lnTo>
                    <a:pt x="19" y="0"/>
                  </a:lnTo>
                  <a:lnTo>
                    <a:pt x="19" y="75"/>
                  </a:lnTo>
                  <a:cubicBezTo>
                    <a:pt x="19" y="75"/>
                    <a:pt x="43" y="64"/>
                    <a:pt x="67" y="64"/>
                  </a:cubicBezTo>
                  <a:cubicBezTo>
                    <a:pt x="109" y="64"/>
                    <a:pt x="122" y="86"/>
                    <a:pt x="122" y="140"/>
                  </a:cubicBezTo>
                  <a:close/>
                  <a:moveTo>
                    <a:pt x="103" y="140"/>
                  </a:moveTo>
                  <a:lnTo>
                    <a:pt x="103" y="140"/>
                  </a:lnTo>
                  <a:cubicBezTo>
                    <a:pt x="103" y="98"/>
                    <a:pt x="96" y="81"/>
                    <a:pt x="66" y="81"/>
                  </a:cubicBezTo>
                  <a:cubicBezTo>
                    <a:pt x="43" y="81"/>
                    <a:pt x="19" y="90"/>
                    <a:pt x="19" y="90"/>
                  </a:cubicBezTo>
                  <a:lnTo>
                    <a:pt x="19" y="203"/>
                  </a:lnTo>
                  <a:cubicBezTo>
                    <a:pt x="19" y="203"/>
                    <a:pt x="40" y="205"/>
                    <a:pt x="50" y="205"/>
                  </a:cubicBezTo>
                  <a:cubicBezTo>
                    <a:pt x="96" y="205"/>
                    <a:pt x="103" y="184"/>
                    <a:pt x="103" y="140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679" y="2297"/>
              <a:ext cx="29" cy="36"/>
            </a:xfrm>
            <a:custGeom>
              <a:avLst/>
              <a:gdLst>
                <a:gd name="T0" fmla="*/ 129 w 129"/>
                <a:gd name="T1" fmla="*/ 76 h 157"/>
                <a:gd name="T2" fmla="*/ 65 w 129"/>
                <a:gd name="T3" fmla="*/ 157 h 157"/>
                <a:gd name="T4" fmla="*/ 0 w 129"/>
                <a:gd name="T5" fmla="*/ 76 h 157"/>
                <a:gd name="T6" fmla="*/ 65 w 129"/>
                <a:gd name="T7" fmla="*/ 0 h 157"/>
                <a:gd name="T8" fmla="*/ 129 w 129"/>
                <a:gd name="T9" fmla="*/ 76 h 157"/>
                <a:gd name="T10" fmla="*/ 110 w 129"/>
                <a:gd name="T11" fmla="*/ 76 h 157"/>
                <a:gd name="T12" fmla="*/ 110 w 129"/>
                <a:gd name="T13" fmla="*/ 76 h 157"/>
                <a:gd name="T14" fmla="*/ 65 w 129"/>
                <a:gd name="T15" fmla="*/ 16 h 157"/>
                <a:gd name="T16" fmla="*/ 18 w 129"/>
                <a:gd name="T17" fmla="*/ 76 h 157"/>
                <a:gd name="T18" fmla="*/ 65 w 129"/>
                <a:gd name="T19" fmla="*/ 141 h 157"/>
                <a:gd name="T20" fmla="*/ 110 w 129"/>
                <a:gd name="T21" fmla="*/ 7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" h="157">
                  <a:moveTo>
                    <a:pt x="129" y="76"/>
                  </a:moveTo>
                  <a:cubicBezTo>
                    <a:pt x="129" y="130"/>
                    <a:pt x="116" y="157"/>
                    <a:pt x="65" y="157"/>
                  </a:cubicBezTo>
                  <a:cubicBezTo>
                    <a:pt x="13" y="157"/>
                    <a:pt x="0" y="133"/>
                    <a:pt x="0" y="76"/>
                  </a:cubicBezTo>
                  <a:cubicBezTo>
                    <a:pt x="0" y="22"/>
                    <a:pt x="17" y="0"/>
                    <a:pt x="65" y="0"/>
                  </a:cubicBezTo>
                  <a:cubicBezTo>
                    <a:pt x="110" y="0"/>
                    <a:pt x="129" y="23"/>
                    <a:pt x="129" y="76"/>
                  </a:cubicBezTo>
                  <a:close/>
                  <a:moveTo>
                    <a:pt x="110" y="76"/>
                  </a:moveTo>
                  <a:lnTo>
                    <a:pt x="110" y="76"/>
                  </a:lnTo>
                  <a:cubicBezTo>
                    <a:pt x="110" y="33"/>
                    <a:pt x="96" y="16"/>
                    <a:pt x="65" y="16"/>
                  </a:cubicBezTo>
                  <a:cubicBezTo>
                    <a:pt x="29" y="16"/>
                    <a:pt x="18" y="31"/>
                    <a:pt x="18" y="76"/>
                  </a:cubicBezTo>
                  <a:cubicBezTo>
                    <a:pt x="18" y="122"/>
                    <a:pt x="25" y="141"/>
                    <a:pt x="65" y="141"/>
                  </a:cubicBezTo>
                  <a:cubicBezTo>
                    <a:pt x="105" y="141"/>
                    <a:pt x="110" y="119"/>
                    <a:pt x="110" y="76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3719" y="2297"/>
              <a:ext cx="17" cy="35"/>
            </a:xfrm>
            <a:custGeom>
              <a:avLst/>
              <a:gdLst>
                <a:gd name="T0" fmla="*/ 0 w 75"/>
                <a:gd name="T1" fmla="*/ 3 h 154"/>
                <a:gd name="T2" fmla="*/ 19 w 75"/>
                <a:gd name="T3" fmla="*/ 3 h 154"/>
                <a:gd name="T4" fmla="*/ 19 w 75"/>
                <a:gd name="T5" fmla="*/ 24 h 154"/>
                <a:gd name="T6" fmla="*/ 75 w 75"/>
                <a:gd name="T7" fmla="*/ 0 h 154"/>
                <a:gd name="T8" fmla="*/ 75 w 75"/>
                <a:gd name="T9" fmla="*/ 18 h 154"/>
                <a:gd name="T10" fmla="*/ 19 w 75"/>
                <a:gd name="T11" fmla="*/ 41 h 154"/>
                <a:gd name="T12" fmla="*/ 19 w 75"/>
                <a:gd name="T13" fmla="*/ 154 h 154"/>
                <a:gd name="T14" fmla="*/ 0 w 75"/>
                <a:gd name="T15" fmla="*/ 154 h 154"/>
                <a:gd name="T16" fmla="*/ 0 w 75"/>
                <a:gd name="T17" fmla="*/ 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154">
                  <a:moveTo>
                    <a:pt x="0" y="3"/>
                  </a:moveTo>
                  <a:lnTo>
                    <a:pt x="19" y="3"/>
                  </a:lnTo>
                  <a:lnTo>
                    <a:pt x="19" y="24"/>
                  </a:lnTo>
                  <a:cubicBezTo>
                    <a:pt x="19" y="24"/>
                    <a:pt x="44" y="5"/>
                    <a:pt x="75" y="0"/>
                  </a:cubicBezTo>
                  <a:lnTo>
                    <a:pt x="75" y="18"/>
                  </a:lnTo>
                  <a:cubicBezTo>
                    <a:pt x="46" y="24"/>
                    <a:pt x="19" y="41"/>
                    <a:pt x="19" y="41"/>
                  </a:cubicBezTo>
                  <a:lnTo>
                    <a:pt x="19" y="154"/>
                  </a:lnTo>
                  <a:lnTo>
                    <a:pt x="0" y="15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3743" y="2297"/>
              <a:ext cx="27" cy="36"/>
            </a:xfrm>
            <a:custGeom>
              <a:avLst/>
              <a:gdLst>
                <a:gd name="T0" fmla="*/ 117 w 117"/>
                <a:gd name="T1" fmla="*/ 0 h 154"/>
                <a:gd name="T2" fmla="*/ 117 w 117"/>
                <a:gd name="T3" fmla="*/ 151 h 154"/>
                <a:gd name="T4" fmla="*/ 99 w 117"/>
                <a:gd name="T5" fmla="*/ 151 h 154"/>
                <a:gd name="T6" fmla="*/ 99 w 117"/>
                <a:gd name="T7" fmla="*/ 140 h 154"/>
                <a:gd name="T8" fmla="*/ 51 w 117"/>
                <a:gd name="T9" fmla="*/ 154 h 154"/>
                <a:gd name="T10" fmla="*/ 0 w 117"/>
                <a:gd name="T11" fmla="*/ 79 h 154"/>
                <a:gd name="T12" fmla="*/ 0 w 117"/>
                <a:gd name="T13" fmla="*/ 0 h 154"/>
                <a:gd name="T14" fmla="*/ 18 w 117"/>
                <a:gd name="T15" fmla="*/ 0 h 154"/>
                <a:gd name="T16" fmla="*/ 18 w 117"/>
                <a:gd name="T17" fmla="*/ 78 h 154"/>
                <a:gd name="T18" fmla="*/ 53 w 117"/>
                <a:gd name="T19" fmla="*/ 138 h 154"/>
                <a:gd name="T20" fmla="*/ 99 w 117"/>
                <a:gd name="T21" fmla="*/ 125 h 154"/>
                <a:gd name="T22" fmla="*/ 99 w 117"/>
                <a:gd name="T23" fmla="*/ 0 h 154"/>
                <a:gd name="T24" fmla="*/ 117 w 117"/>
                <a:gd name="T2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7" h="154">
                  <a:moveTo>
                    <a:pt x="117" y="0"/>
                  </a:moveTo>
                  <a:lnTo>
                    <a:pt x="117" y="151"/>
                  </a:lnTo>
                  <a:lnTo>
                    <a:pt x="99" y="151"/>
                  </a:lnTo>
                  <a:lnTo>
                    <a:pt x="99" y="140"/>
                  </a:lnTo>
                  <a:cubicBezTo>
                    <a:pt x="99" y="140"/>
                    <a:pt x="75" y="154"/>
                    <a:pt x="51" y="154"/>
                  </a:cubicBezTo>
                  <a:cubicBezTo>
                    <a:pt x="8" y="154"/>
                    <a:pt x="0" y="136"/>
                    <a:pt x="0" y="79"/>
                  </a:cubicBezTo>
                  <a:lnTo>
                    <a:pt x="0" y="0"/>
                  </a:lnTo>
                  <a:lnTo>
                    <a:pt x="18" y="0"/>
                  </a:lnTo>
                  <a:lnTo>
                    <a:pt x="18" y="78"/>
                  </a:lnTo>
                  <a:cubicBezTo>
                    <a:pt x="18" y="124"/>
                    <a:pt x="22" y="138"/>
                    <a:pt x="53" y="138"/>
                  </a:cubicBezTo>
                  <a:cubicBezTo>
                    <a:pt x="77" y="138"/>
                    <a:pt x="99" y="125"/>
                    <a:pt x="99" y="125"/>
                  </a:cubicBezTo>
                  <a:lnTo>
                    <a:pt x="99" y="0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3526" y="2058"/>
              <a:ext cx="7" cy="15"/>
            </a:xfrm>
            <a:custGeom>
              <a:avLst/>
              <a:gdLst>
                <a:gd name="T0" fmla="*/ 14 w 33"/>
                <a:gd name="T1" fmla="*/ 2 h 68"/>
                <a:gd name="T2" fmla="*/ 6 w 33"/>
                <a:gd name="T3" fmla="*/ 0 h 68"/>
                <a:gd name="T4" fmla="*/ 0 w 33"/>
                <a:gd name="T5" fmla="*/ 12 h 68"/>
                <a:gd name="T6" fmla="*/ 0 w 33"/>
                <a:gd name="T7" fmla="*/ 68 h 68"/>
                <a:gd name="T8" fmla="*/ 33 w 33"/>
                <a:gd name="T9" fmla="*/ 68 h 68"/>
                <a:gd name="T10" fmla="*/ 33 w 33"/>
                <a:gd name="T11" fmla="*/ 12 h 68"/>
                <a:gd name="T12" fmla="*/ 26 w 33"/>
                <a:gd name="T13" fmla="*/ 0 h 68"/>
                <a:gd name="T14" fmla="*/ 16 w 33"/>
                <a:gd name="T15" fmla="*/ 2 h 68"/>
                <a:gd name="T16" fmla="*/ 14 w 33"/>
                <a:gd name="T17" fmla="*/ 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68">
                  <a:moveTo>
                    <a:pt x="14" y="2"/>
                  </a:moveTo>
                  <a:cubicBezTo>
                    <a:pt x="12" y="2"/>
                    <a:pt x="9" y="1"/>
                    <a:pt x="6" y="0"/>
                  </a:cubicBezTo>
                  <a:lnTo>
                    <a:pt x="0" y="12"/>
                  </a:lnTo>
                  <a:lnTo>
                    <a:pt x="0" y="68"/>
                  </a:lnTo>
                  <a:lnTo>
                    <a:pt x="33" y="68"/>
                  </a:lnTo>
                  <a:lnTo>
                    <a:pt x="33" y="12"/>
                  </a:lnTo>
                  <a:lnTo>
                    <a:pt x="26" y="0"/>
                  </a:lnTo>
                  <a:cubicBezTo>
                    <a:pt x="23" y="1"/>
                    <a:pt x="20" y="2"/>
                    <a:pt x="16" y="2"/>
                  </a:cubicBezTo>
                  <a:cubicBezTo>
                    <a:pt x="15" y="2"/>
                    <a:pt x="15" y="2"/>
                    <a:pt x="14" y="2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3527" y="2026"/>
              <a:ext cx="5" cy="31"/>
            </a:xfrm>
            <a:custGeom>
              <a:avLst/>
              <a:gdLst>
                <a:gd name="T0" fmla="*/ 25 w 25"/>
                <a:gd name="T1" fmla="*/ 129 h 135"/>
                <a:gd name="T2" fmla="*/ 17 w 25"/>
                <a:gd name="T3" fmla="*/ 6 h 135"/>
                <a:gd name="T4" fmla="*/ 10 w 25"/>
                <a:gd name="T5" fmla="*/ 0 h 135"/>
                <a:gd name="T6" fmla="*/ 4 w 25"/>
                <a:gd name="T7" fmla="*/ 6 h 135"/>
                <a:gd name="T8" fmla="*/ 0 w 25"/>
                <a:gd name="T9" fmla="*/ 128 h 135"/>
                <a:gd name="T10" fmla="*/ 3 w 25"/>
                <a:gd name="T11" fmla="*/ 133 h 135"/>
                <a:gd name="T12" fmla="*/ 9 w 25"/>
                <a:gd name="T13" fmla="*/ 135 h 135"/>
                <a:gd name="T14" fmla="*/ 14 w 25"/>
                <a:gd name="T15" fmla="*/ 135 h 135"/>
                <a:gd name="T16" fmla="*/ 25 w 25"/>
                <a:gd name="T17" fmla="*/ 1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35">
                  <a:moveTo>
                    <a:pt x="25" y="129"/>
                  </a:moveTo>
                  <a:lnTo>
                    <a:pt x="17" y="6"/>
                  </a:lnTo>
                  <a:cubicBezTo>
                    <a:pt x="17" y="3"/>
                    <a:pt x="14" y="0"/>
                    <a:pt x="10" y="0"/>
                  </a:cubicBezTo>
                  <a:cubicBezTo>
                    <a:pt x="7" y="0"/>
                    <a:pt x="4" y="3"/>
                    <a:pt x="4" y="6"/>
                  </a:cubicBezTo>
                  <a:lnTo>
                    <a:pt x="0" y="128"/>
                  </a:lnTo>
                  <a:cubicBezTo>
                    <a:pt x="0" y="129"/>
                    <a:pt x="1" y="131"/>
                    <a:pt x="3" y="133"/>
                  </a:cubicBezTo>
                  <a:cubicBezTo>
                    <a:pt x="5" y="134"/>
                    <a:pt x="8" y="134"/>
                    <a:pt x="9" y="135"/>
                  </a:cubicBezTo>
                  <a:lnTo>
                    <a:pt x="14" y="135"/>
                  </a:lnTo>
                  <a:cubicBezTo>
                    <a:pt x="21" y="134"/>
                    <a:pt x="25" y="130"/>
                    <a:pt x="25" y="129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3529" y="2057"/>
              <a:ext cx="1" cy="0"/>
            </a:xfrm>
            <a:custGeom>
              <a:avLst/>
              <a:gdLst>
                <a:gd name="T0" fmla="*/ 1 w 5"/>
                <a:gd name="T1" fmla="*/ 3 w 5"/>
                <a:gd name="T2" fmla="*/ 5 w 5"/>
                <a:gd name="T3" fmla="*/ 0 w 5"/>
                <a:gd name="T4" fmla="*/ 1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1" y="0"/>
                  </a:moveTo>
                  <a:cubicBezTo>
                    <a:pt x="2" y="0"/>
                    <a:pt x="2" y="0"/>
                    <a:pt x="3" y="0"/>
                  </a:cubicBezTo>
                  <a:cubicBezTo>
                    <a:pt x="4" y="0"/>
                    <a:pt x="4" y="0"/>
                    <a:pt x="5" y="0"/>
                  </a:cubicBezTo>
                  <a:lnTo>
                    <a:pt x="0" y="0"/>
                  </a:ln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3414" y="2058"/>
              <a:ext cx="7" cy="15"/>
            </a:xfrm>
            <a:custGeom>
              <a:avLst/>
              <a:gdLst>
                <a:gd name="T0" fmla="*/ 19 w 33"/>
                <a:gd name="T1" fmla="*/ 2 h 68"/>
                <a:gd name="T2" fmla="*/ 27 w 33"/>
                <a:gd name="T3" fmla="*/ 0 h 68"/>
                <a:gd name="T4" fmla="*/ 33 w 33"/>
                <a:gd name="T5" fmla="*/ 12 h 68"/>
                <a:gd name="T6" fmla="*/ 33 w 33"/>
                <a:gd name="T7" fmla="*/ 68 h 68"/>
                <a:gd name="T8" fmla="*/ 0 w 33"/>
                <a:gd name="T9" fmla="*/ 68 h 68"/>
                <a:gd name="T10" fmla="*/ 0 w 33"/>
                <a:gd name="T11" fmla="*/ 12 h 68"/>
                <a:gd name="T12" fmla="*/ 7 w 33"/>
                <a:gd name="T13" fmla="*/ 0 h 68"/>
                <a:gd name="T14" fmla="*/ 17 w 33"/>
                <a:gd name="T15" fmla="*/ 2 h 68"/>
                <a:gd name="T16" fmla="*/ 19 w 33"/>
                <a:gd name="T17" fmla="*/ 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68">
                  <a:moveTo>
                    <a:pt x="19" y="2"/>
                  </a:moveTo>
                  <a:cubicBezTo>
                    <a:pt x="21" y="2"/>
                    <a:pt x="24" y="1"/>
                    <a:pt x="27" y="0"/>
                  </a:cubicBezTo>
                  <a:lnTo>
                    <a:pt x="33" y="12"/>
                  </a:lnTo>
                  <a:lnTo>
                    <a:pt x="33" y="68"/>
                  </a:lnTo>
                  <a:lnTo>
                    <a:pt x="0" y="68"/>
                  </a:lnTo>
                  <a:lnTo>
                    <a:pt x="0" y="12"/>
                  </a:lnTo>
                  <a:lnTo>
                    <a:pt x="7" y="0"/>
                  </a:lnTo>
                  <a:cubicBezTo>
                    <a:pt x="10" y="1"/>
                    <a:pt x="13" y="2"/>
                    <a:pt x="17" y="2"/>
                  </a:cubicBezTo>
                  <a:cubicBezTo>
                    <a:pt x="18" y="2"/>
                    <a:pt x="18" y="2"/>
                    <a:pt x="19" y="2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3415" y="2026"/>
              <a:ext cx="5" cy="31"/>
            </a:xfrm>
            <a:custGeom>
              <a:avLst/>
              <a:gdLst>
                <a:gd name="T0" fmla="*/ 0 w 25"/>
                <a:gd name="T1" fmla="*/ 129 h 135"/>
                <a:gd name="T2" fmla="*/ 8 w 25"/>
                <a:gd name="T3" fmla="*/ 6 h 135"/>
                <a:gd name="T4" fmla="*/ 15 w 25"/>
                <a:gd name="T5" fmla="*/ 0 h 135"/>
                <a:gd name="T6" fmla="*/ 21 w 25"/>
                <a:gd name="T7" fmla="*/ 6 h 135"/>
                <a:gd name="T8" fmla="*/ 25 w 25"/>
                <a:gd name="T9" fmla="*/ 128 h 135"/>
                <a:gd name="T10" fmla="*/ 22 w 25"/>
                <a:gd name="T11" fmla="*/ 133 h 135"/>
                <a:gd name="T12" fmla="*/ 16 w 25"/>
                <a:gd name="T13" fmla="*/ 135 h 135"/>
                <a:gd name="T14" fmla="*/ 11 w 25"/>
                <a:gd name="T15" fmla="*/ 135 h 135"/>
                <a:gd name="T16" fmla="*/ 0 w 25"/>
                <a:gd name="T17" fmla="*/ 1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35">
                  <a:moveTo>
                    <a:pt x="0" y="129"/>
                  </a:moveTo>
                  <a:lnTo>
                    <a:pt x="8" y="6"/>
                  </a:lnTo>
                  <a:cubicBezTo>
                    <a:pt x="8" y="3"/>
                    <a:pt x="11" y="0"/>
                    <a:pt x="15" y="0"/>
                  </a:cubicBezTo>
                  <a:cubicBezTo>
                    <a:pt x="18" y="0"/>
                    <a:pt x="21" y="3"/>
                    <a:pt x="21" y="6"/>
                  </a:cubicBezTo>
                  <a:lnTo>
                    <a:pt x="25" y="128"/>
                  </a:lnTo>
                  <a:cubicBezTo>
                    <a:pt x="25" y="129"/>
                    <a:pt x="24" y="131"/>
                    <a:pt x="22" y="133"/>
                  </a:cubicBezTo>
                  <a:cubicBezTo>
                    <a:pt x="20" y="134"/>
                    <a:pt x="17" y="134"/>
                    <a:pt x="16" y="135"/>
                  </a:cubicBezTo>
                  <a:lnTo>
                    <a:pt x="11" y="135"/>
                  </a:lnTo>
                  <a:cubicBezTo>
                    <a:pt x="4" y="134"/>
                    <a:pt x="0" y="130"/>
                    <a:pt x="0" y="129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3417" y="2057"/>
              <a:ext cx="1" cy="0"/>
            </a:xfrm>
            <a:custGeom>
              <a:avLst/>
              <a:gdLst>
                <a:gd name="T0" fmla="*/ 4 w 5"/>
                <a:gd name="T1" fmla="*/ 2 w 5"/>
                <a:gd name="T2" fmla="*/ 0 w 5"/>
                <a:gd name="T3" fmla="*/ 5 w 5"/>
                <a:gd name="T4" fmla="*/ 4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4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lnTo>
                    <a:pt x="5" y="0"/>
                  </a:ln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3175" y="2076"/>
              <a:ext cx="236" cy="186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3535" y="2076"/>
              <a:ext cx="237" cy="186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3" name="Freeform 33"/>
            <p:cNvSpPr>
              <a:spLocks noEditPoints="1"/>
            </p:cNvSpPr>
            <p:nvPr/>
          </p:nvSpPr>
          <p:spPr bwMode="auto">
            <a:xfrm>
              <a:off x="3414" y="2140"/>
              <a:ext cx="119" cy="47"/>
            </a:xfrm>
            <a:custGeom>
              <a:avLst/>
              <a:gdLst>
                <a:gd name="T0" fmla="*/ 58 w 521"/>
                <a:gd name="T1" fmla="*/ 124 h 206"/>
                <a:gd name="T2" fmla="*/ 85 w 521"/>
                <a:gd name="T3" fmla="*/ 98 h 206"/>
                <a:gd name="T4" fmla="*/ 113 w 521"/>
                <a:gd name="T5" fmla="*/ 124 h 206"/>
                <a:gd name="T6" fmla="*/ 113 w 521"/>
                <a:gd name="T7" fmla="*/ 206 h 206"/>
                <a:gd name="T8" fmla="*/ 190 w 521"/>
                <a:gd name="T9" fmla="*/ 206 h 206"/>
                <a:gd name="T10" fmla="*/ 190 w 521"/>
                <a:gd name="T11" fmla="*/ 124 h 206"/>
                <a:gd name="T12" fmla="*/ 218 w 521"/>
                <a:gd name="T13" fmla="*/ 98 h 206"/>
                <a:gd name="T14" fmla="*/ 245 w 521"/>
                <a:gd name="T15" fmla="*/ 124 h 206"/>
                <a:gd name="T16" fmla="*/ 245 w 521"/>
                <a:gd name="T17" fmla="*/ 206 h 206"/>
                <a:gd name="T18" fmla="*/ 274 w 521"/>
                <a:gd name="T19" fmla="*/ 206 h 206"/>
                <a:gd name="T20" fmla="*/ 274 w 521"/>
                <a:gd name="T21" fmla="*/ 124 h 206"/>
                <a:gd name="T22" fmla="*/ 302 w 521"/>
                <a:gd name="T23" fmla="*/ 98 h 206"/>
                <a:gd name="T24" fmla="*/ 329 w 521"/>
                <a:gd name="T25" fmla="*/ 124 h 206"/>
                <a:gd name="T26" fmla="*/ 329 w 521"/>
                <a:gd name="T27" fmla="*/ 206 h 206"/>
                <a:gd name="T28" fmla="*/ 404 w 521"/>
                <a:gd name="T29" fmla="*/ 206 h 206"/>
                <a:gd name="T30" fmla="*/ 404 w 521"/>
                <a:gd name="T31" fmla="*/ 124 h 206"/>
                <a:gd name="T32" fmla="*/ 432 w 521"/>
                <a:gd name="T33" fmla="*/ 98 h 206"/>
                <a:gd name="T34" fmla="*/ 459 w 521"/>
                <a:gd name="T35" fmla="*/ 124 h 206"/>
                <a:gd name="T36" fmla="*/ 459 w 521"/>
                <a:gd name="T37" fmla="*/ 206 h 206"/>
                <a:gd name="T38" fmla="*/ 521 w 521"/>
                <a:gd name="T39" fmla="*/ 206 h 206"/>
                <a:gd name="T40" fmla="*/ 521 w 521"/>
                <a:gd name="T41" fmla="*/ 0 h 206"/>
                <a:gd name="T42" fmla="*/ 0 w 521"/>
                <a:gd name="T43" fmla="*/ 0 h 206"/>
                <a:gd name="T44" fmla="*/ 0 w 521"/>
                <a:gd name="T45" fmla="*/ 206 h 206"/>
                <a:gd name="T46" fmla="*/ 58 w 521"/>
                <a:gd name="T47" fmla="*/ 206 h 206"/>
                <a:gd name="T48" fmla="*/ 58 w 521"/>
                <a:gd name="T49" fmla="*/ 124 h 206"/>
                <a:gd name="T50" fmla="*/ 430 w 521"/>
                <a:gd name="T51" fmla="*/ 33 h 206"/>
                <a:gd name="T52" fmla="*/ 430 w 521"/>
                <a:gd name="T53" fmla="*/ 33 h 206"/>
                <a:gd name="T54" fmla="*/ 482 w 521"/>
                <a:gd name="T55" fmla="*/ 65 h 206"/>
                <a:gd name="T56" fmla="*/ 479 w 521"/>
                <a:gd name="T57" fmla="*/ 70 h 206"/>
                <a:gd name="T58" fmla="*/ 430 w 521"/>
                <a:gd name="T59" fmla="*/ 40 h 206"/>
                <a:gd name="T60" fmla="*/ 384 w 521"/>
                <a:gd name="T61" fmla="*/ 70 h 206"/>
                <a:gd name="T62" fmla="*/ 381 w 521"/>
                <a:gd name="T63" fmla="*/ 65 h 206"/>
                <a:gd name="T64" fmla="*/ 430 w 521"/>
                <a:gd name="T65" fmla="*/ 33 h 206"/>
                <a:gd name="T66" fmla="*/ 256 w 521"/>
                <a:gd name="T67" fmla="*/ 28 h 206"/>
                <a:gd name="T68" fmla="*/ 256 w 521"/>
                <a:gd name="T69" fmla="*/ 28 h 206"/>
                <a:gd name="T70" fmla="*/ 352 w 521"/>
                <a:gd name="T71" fmla="*/ 65 h 206"/>
                <a:gd name="T72" fmla="*/ 350 w 521"/>
                <a:gd name="T73" fmla="*/ 70 h 206"/>
                <a:gd name="T74" fmla="*/ 257 w 521"/>
                <a:gd name="T75" fmla="*/ 34 h 206"/>
                <a:gd name="T76" fmla="*/ 170 w 521"/>
                <a:gd name="T77" fmla="*/ 70 h 206"/>
                <a:gd name="T78" fmla="*/ 167 w 521"/>
                <a:gd name="T79" fmla="*/ 65 h 206"/>
                <a:gd name="T80" fmla="*/ 256 w 521"/>
                <a:gd name="T81" fmla="*/ 28 h 206"/>
                <a:gd name="T82" fmla="*/ 84 w 521"/>
                <a:gd name="T83" fmla="*/ 32 h 206"/>
                <a:gd name="T84" fmla="*/ 84 w 521"/>
                <a:gd name="T85" fmla="*/ 32 h 206"/>
                <a:gd name="T86" fmla="*/ 136 w 521"/>
                <a:gd name="T87" fmla="*/ 65 h 206"/>
                <a:gd name="T88" fmla="*/ 133 w 521"/>
                <a:gd name="T89" fmla="*/ 69 h 206"/>
                <a:gd name="T90" fmla="*/ 84 w 521"/>
                <a:gd name="T91" fmla="*/ 39 h 206"/>
                <a:gd name="T92" fmla="*/ 38 w 521"/>
                <a:gd name="T93" fmla="*/ 69 h 206"/>
                <a:gd name="T94" fmla="*/ 35 w 521"/>
                <a:gd name="T95" fmla="*/ 65 h 206"/>
                <a:gd name="T96" fmla="*/ 84 w 521"/>
                <a:gd name="T97" fmla="*/ 32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21" h="206">
                  <a:moveTo>
                    <a:pt x="58" y="124"/>
                  </a:moveTo>
                  <a:cubicBezTo>
                    <a:pt x="58" y="124"/>
                    <a:pt x="61" y="99"/>
                    <a:pt x="85" y="98"/>
                  </a:cubicBezTo>
                  <a:cubicBezTo>
                    <a:pt x="110" y="98"/>
                    <a:pt x="113" y="124"/>
                    <a:pt x="113" y="124"/>
                  </a:cubicBezTo>
                  <a:lnTo>
                    <a:pt x="113" y="206"/>
                  </a:lnTo>
                  <a:lnTo>
                    <a:pt x="190" y="206"/>
                  </a:lnTo>
                  <a:lnTo>
                    <a:pt x="190" y="124"/>
                  </a:lnTo>
                  <a:cubicBezTo>
                    <a:pt x="190" y="124"/>
                    <a:pt x="193" y="99"/>
                    <a:pt x="218" y="98"/>
                  </a:cubicBezTo>
                  <a:cubicBezTo>
                    <a:pt x="242" y="98"/>
                    <a:pt x="245" y="124"/>
                    <a:pt x="245" y="124"/>
                  </a:cubicBezTo>
                  <a:lnTo>
                    <a:pt x="245" y="206"/>
                  </a:lnTo>
                  <a:lnTo>
                    <a:pt x="274" y="206"/>
                  </a:lnTo>
                  <a:lnTo>
                    <a:pt x="274" y="124"/>
                  </a:lnTo>
                  <a:cubicBezTo>
                    <a:pt x="274" y="124"/>
                    <a:pt x="277" y="99"/>
                    <a:pt x="302" y="98"/>
                  </a:cubicBezTo>
                  <a:cubicBezTo>
                    <a:pt x="326" y="98"/>
                    <a:pt x="329" y="124"/>
                    <a:pt x="329" y="124"/>
                  </a:cubicBezTo>
                  <a:lnTo>
                    <a:pt x="329" y="206"/>
                  </a:lnTo>
                  <a:lnTo>
                    <a:pt x="404" y="206"/>
                  </a:lnTo>
                  <a:lnTo>
                    <a:pt x="404" y="124"/>
                  </a:lnTo>
                  <a:cubicBezTo>
                    <a:pt x="404" y="124"/>
                    <a:pt x="407" y="99"/>
                    <a:pt x="432" y="98"/>
                  </a:cubicBezTo>
                  <a:cubicBezTo>
                    <a:pt x="456" y="98"/>
                    <a:pt x="459" y="124"/>
                    <a:pt x="459" y="124"/>
                  </a:cubicBezTo>
                  <a:lnTo>
                    <a:pt x="459" y="206"/>
                  </a:lnTo>
                  <a:lnTo>
                    <a:pt x="521" y="206"/>
                  </a:lnTo>
                  <a:lnTo>
                    <a:pt x="521" y="0"/>
                  </a:lnTo>
                  <a:lnTo>
                    <a:pt x="0" y="0"/>
                  </a:lnTo>
                  <a:lnTo>
                    <a:pt x="0" y="206"/>
                  </a:lnTo>
                  <a:lnTo>
                    <a:pt x="58" y="206"/>
                  </a:lnTo>
                  <a:lnTo>
                    <a:pt x="58" y="124"/>
                  </a:lnTo>
                  <a:close/>
                  <a:moveTo>
                    <a:pt x="430" y="33"/>
                  </a:moveTo>
                  <a:lnTo>
                    <a:pt x="430" y="33"/>
                  </a:lnTo>
                  <a:lnTo>
                    <a:pt x="482" y="65"/>
                  </a:lnTo>
                  <a:lnTo>
                    <a:pt x="479" y="70"/>
                  </a:lnTo>
                  <a:lnTo>
                    <a:pt x="430" y="40"/>
                  </a:lnTo>
                  <a:lnTo>
                    <a:pt x="384" y="70"/>
                  </a:lnTo>
                  <a:lnTo>
                    <a:pt x="381" y="65"/>
                  </a:lnTo>
                  <a:lnTo>
                    <a:pt x="430" y="33"/>
                  </a:lnTo>
                  <a:close/>
                  <a:moveTo>
                    <a:pt x="256" y="28"/>
                  </a:moveTo>
                  <a:lnTo>
                    <a:pt x="256" y="28"/>
                  </a:lnTo>
                  <a:lnTo>
                    <a:pt x="352" y="65"/>
                  </a:lnTo>
                  <a:lnTo>
                    <a:pt x="350" y="70"/>
                  </a:lnTo>
                  <a:lnTo>
                    <a:pt x="257" y="34"/>
                  </a:lnTo>
                  <a:lnTo>
                    <a:pt x="170" y="70"/>
                  </a:lnTo>
                  <a:lnTo>
                    <a:pt x="167" y="65"/>
                  </a:lnTo>
                  <a:lnTo>
                    <a:pt x="256" y="28"/>
                  </a:lnTo>
                  <a:close/>
                  <a:moveTo>
                    <a:pt x="84" y="32"/>
                  </a:moveTo>
                  <a:lnTo>
                    <a:pt x="84" y="32"/>
                  </a:lnTo>
                  <a:lnTo>
                    <a:pt x="136" y="65"/>
                  </a:lnTo>
                  <a:lnTo>
                    <a:pt x="133" y="69"/>
                  </a:lnTo>
                  <a:lnTo>
                    <a:pt x="84" y="39"/>
                  </a:lnTo>
                  <a:lnTo>
                    <a:pt x="38" y="69"/>
                  </a:lnTo>
                  <a:lnTo>
                    <a:pt x="35" y="65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4" name="Freeform 34"/>
            <p:cNvSpPr>
              <a:spLocks noEditPoints="1"/>
            </p:cNvSpPr>
            <p:nvPr/>
          </p:nvSpPr>
          <p:spPr bwMode="auto">
            <a:xfrm>
              <a:off x="3414" y="2076"/>
              <a:ext cx="119" cy="62"/>
            </a:xfrm>
            <a:custGeom>
              <a:avLst/>
              <a:gdLst>
                <a:gd name="T0" fmla="*/ 58 w 521"/>
                <a:gd name="T1" fmla="*/ 167 h 269"/>
                <a:gd name="T2" fmla="*/ 113 w 521"/>
                <a:gd name="T3" fmla="*/ 167 h 269"/>
                <a:gd name="T4" fmla="*/ 113 w 521"/>
                <a:gd name="T5" fmla="*/ 269 h 269"/>
                <a:gd name="T6" fmla="*/ 190 w 521"/>
                <a:gd name="T7" fmla="*/ 269 h 269"/>
                <a:gd name="T8" fmla="*/ 190 w 521"/>
                <a:gd name="T9" fmla="*/ 167 h 269"/>
                <a:gd name="T10" fmla="*/ 245 w 521"/>
                <a:gd name="T11" fmla="*/ 167 h 269"/>
                <a:gd name="T12" fmla="*/ 245 w 521"/>
                <a:gd name="T13" fmla="*/ 269 h 269"/>
                <a:gd name="T14" fmla="*/ 274 w 521"/>
                <a:gd name="T15" fmla="*/ 269 h 269"/>
                <a:gd name="T16" fmla="*/ 274 w 521"/>
                <a:gd name="T17" fmla="*/ 167 h 269"/>
                <a:gd name="T18" fmla="*/ 329 w 521"/>
                <a:gd name="T19" fmla="*/ 167 h 269"/>
                <a:gd name="T20" fmla="*/ 329 w 521"/>
                <a:gd name="T21" fmla="*/ 269 h 269"/>
                <a:gd name="T22" fmla="*/ 404 w 521"/>
                <a:gd name="T23" fmla="*/ 269 h 269"/>
                <a:gd name="T24" fmla="*/ 404 w 521"/>
                <a:gd name="T25" fmla="*/ 167 h 269"/>
                <a:gd name="T26" fmla="*/ 459 w 521"/>
                <a:gd name="T27" fmla="*/ 167 h 269"/>
                <a:gd name="T28" fmla="*/ 459 w 521"/>
                <a:gd name="T29" fmla="*/ 269 h 269"/>
                <a:gd name="T30" fmla="*/ 521 w 521"/>
                <a:gd name="T31" fmla="*/ 269 h 269"/>
                <a:gd name="T32" fmla="*/ 521 w 521"/>
                <a:gd name="T33" fmla="*/ 0 h 269"/>
                <a:gd name="T34" fmla="*/ 0 w 521"/>
                <a:gd name="T35" fmla="*/ 0 h 269"/>
                <a:gd name="T36" fmla="*/ 0 w 521"/>
                <a:gd name="T37" fmla="*/ 269 h 269"/>
                <a:gd name="T38" fmla="*/ 58 w 521"/>
                <a:gd name="T39" fmla="*/ 269 h 269"/>
                <a:gd name="T40" fmla="*/ 58 w 521"/>
                <a:gd name="T41" fmla="*/ 167 h 269"/>
                <a:gd name="T42" fmla="*/ 431 w 521"/>
                <a:gd name="T43" fmla="*/ 104 h 269"/>
                <a:gd name="T44" fmla="*/ 431 w 521"/>
                <a:gd name="T45" fmla="*/ 104 h 269"/>
                <a:gd name="T46" fmla="*/ 483 w 521"/>
                <a:gd name="T47" fmla="*/ 135 h 269"/>
                <a:gd name="T48" fmla="*/ 478 w 521"/>
                <a:gd name="T49" fmla="*/ 138 h 269"/>
                <a:gd name="T50" fmla="*/ 431 w 521"/>
                <a:gd name="T51" fmla="*/ 109 h 269"/>
                <a:gd name="T52" fmla="*/ 385 w 521"/>
                <a:gd name="T53" fmla="*/ 137 h 269"/>
                <a:gd name="T54" fmla="*/ 380 w 521"/>
                <a:gd name="T55" fmla="*/ 135 h 269"/>
                <a:gd name="T56" fmla="*/ 431 w 521"/>
                <a:gd name="T57" fmla="*/ 104 h 269"/>
                <a:gd name="T58" fmla="*/ 256 w 521"/>
                <a:gd name="T59" fmla="*/ 97 h 269"/>
                <a:gd name="T60" fmla="*/ 256 w 521"/>
                <a:gd name="T61" fmla="*/ 97 h 269"/>
                <a:gd name="T62" fmla="*/ 352 w 521"/>
                <a:gd name="T63" fmla="*/ 133 h 269"/>
                <a:gd name="T64" fmla="*/ 350 w 521"/>
                <a:gd name="T65" fmla="*/ 139 h 269"/>
                <a:gd name="T66" fmla="*/ 257 w 521"/>
                <a:gd name="T67" fmla="*/ 103 h 269"/>
                <a:gd name="T68" fmla="*/ 170 w 521"/>
                <a:gd name="T69" fmla="*/ 139 h 269"/>
                <a:gd name="T70" fmla="*/ 167 w 521"/>
                <a:gd name="T71" fmla="*/ 133 h 269"/>
                <a:gd name="T72" fmla="*/ 256 w 521"/>
                <a:gd name="T73" fmla="*/ 97 h 269"/>
                <a:gd name="T74" fmla="*/ 39 w 521"/>
                <a:gd name="T75" fmla="*/ 137 h 269"/>
                <a:gd name="T76" fmla="*/ 39 w 521"/>
                <a:gd name="T77" fmla="*/ 137 h 269"/>
                <a:gd name="T78" fmla="*/ 34 w 521"/>
                <a:gd name="T79" fmla="*/ 135 h 269"/>
                <a:gd name="T80" fmla="*/ 85 w 521"/>
                <a:gd name="T81" fmla="*/ 104 h 269"/>
                <a:gd name="T82" fmla="*/ 137 w 521"/>
                <a:gd name="T83" fmla="*/ 135 h 269"/>
                <a:gd name="T84" fmla="*/ 132 w 521"/>
                <a:gd name="T85" fmla="*/ 137 h 269"/>
                <a:gd name="T86" fmla="*/ 85 w 521"/>
                <a:gd name="T87" fmla="*/ 109 h 269"/>
                <a:gd name="T88" fmla="*/ 39 w 521"/>
                <a:gd name="T89" fmla="*/ 137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21" h="269">
                  <a:moveTo>
                    <a:pt x="58" y="167"/>
                  </a:moveTo>
                  <a:lnTo>
                    <a:pt x="113" y="167"/>
                  </a:lnTo>
                  <a:lnTo>
                    <a:pt x="113" y="269"/>
                  </a:lnTo>
                  <a:lnTo>
                    <a:pt x="190" y="269"/>
                  </a:lnTo>
                  <a:lnTo>
                    <a:pt x="190" y="167"/>
                  </a:lnTo>
                  <a:lnTo>
                    <a:pt x="245" y="167"/>
                  </a:lnTo>
                  <a:lnTo>
                    <a:pt x="245" y="269"/>
                  </a:lnTo>
                  <a:lnTo>
                    <a:pt x="274" y="269"/>
                  </a:lnTo>
                  <a:lnTo>
                    <a:pt x="274" y="167"/>
                  </a:lnTo>
                  <a:lnTo>
                    <a:pt x="329" y="167"/>
                  </a:lnTo>
                  <a:lnTo>
                    <a:pt x="329" y="269"/>
                  </a:lnTo>
                  <a:lnTo>
                    <a:pt x="404" y="269"/>
                  </a:lnTo>
                  <a:lnTo>
                    <a:pt x="404" y="167"/>
                  </a:lnTo>
                  <a:lnTo>
                    <a:pt x="459" y="167"/>
                  </a:lnTo>
                  <a:lnTo>
                    <a:pt x="459" y="269"/>
                  </a:lnTo>
                  <a:lnTo>
                    <a:pt x="521" y="269"/>
                  </a:lnTo>
                  <a:lnTo>
                    <a:pt x="521" y="0"/>
                  </a:lnTo>
                  <a:lnTo>
                    <a:pt x="0" y="0"/>
                  </a:lnTo>
                  <a:lnTo>
                    <a:pt x="0" y="269"/>
                  </a:lnTo>
                  <a:lnTo>
                    <a:pt x="58" y="269"/>
                  </a:lnTo>
                  <a:lnTo>
                    <a:pt x="58" y="167"/>
                  </a:lnTo>
                  <a:close/>
                  <a:moveTo>
                    <a:pt x="431" y="104"/>
                  </a:moveTo>
                  <a:lnTo>
                    <a:pt x="431" y="104"/>
                  </a:lnTo>
                  <a:cubicBezTo>
                    <a:pt x="453" y="104"/>
                    <a:pt x="473" y="117"/>
                    <a:pt x="483" y="135"/>
                  </a:cubicBezTo>
                  <a:lnTo>
                    <a:pt x="478" y="138"/>
                  </a:lnTo>
                  <a:cubicBezTo>
                    <a:pt x="469" y="121"/>
                    <a:pt x="451" y="109"/>
                    <a:pt x="431" y="109"/>
                  </a:cubicBezTo>
                  <a:cubicBezTo>
                    <a:pt x="411" y="109"/>
                    <a:pt x="394" y="121"/>
                    <a:pt x="385" y="137"/>
                  </a:cubicBezTo>
                  <a:lnTo>
                    <a:pt x="380" y="135"/>
                  </a:lnTo>
                  <a:cubicBezTo>
                    <a:pt x="390" y="117"/>
                    <a:pt x="409" y="104"/>
                    <a:pt x="431" y="104"/>
                  </a:cubicBezTo>
                  <a:close/>
                  <a:moveTo>
                    <a:pt x="256" y="97"/>
                  </a:moveTo>
                  <a:lnTo>
                    <a:pt x="256" y="97"/>
                  </a:lnTo>
                  <a:lnTo>
                    <a:pt x="352" y="133"/>
                  </a:lnTo>
                  <a:lnTo>
                    <a:pt x="350" y="139"/>
                  </a:lnTo>
                  <a:lnTo>
                    <a:pt x="257" y="103"/>
                  </a:lnTo>
                  <a:lnTo>
                    <a:pt x="170" y="139"/>
                  </a:lnTo>
                  <a:lnTo>
                    <a:pt x="167" y="133"/>
                  </a:lnTo>
                  <a:lnTo>
                    <a:pt x="256" y="97"/>
                  </a:lnTo>
                  <a:close/>
                  <a:moveTo>
                    <a:pt x="39" y="137"/>
                  </a:moveTo>
                  <a:lnTo>
                    <a:pt x="39" y="137"/>
                  </a:lnTo>
                  <a:lnTo>
                    <a:pt x="34" y="135"/>
                  </a:lnTo>
                  <a:cubicBezTo>
                    <a:pt x="44" y="117"/>
                    <a:pt x="63" y="104"/>
                    <a:pt x="85" y="104"/>
                  </a:cubicBezTo>
                  <a:cubicBezTo>
                    <a:pt x="107" y="104"/>
                    <a:pt x="127" y="116"/>
                    <a:pt x="137" y="135"/>
                  </a:cubicBezTo>
                  <a:lnTo>
                    <a:pt x="132" y="137"/>
                  </a:lnTo>
                  <a:cubicBezTo>
                    <a:pt x="123" y="121"/>
                    <a:pt x="105" y="109"/>
                    <a:pt x="85" y="109"/>
                  </a:cubicBezTo>
                  <a:cubicBezTo>
                    <a:pt x="65" y="109"/>
                    <a:pt x="48" y="121"/>
                    <a:pt x="39" y="137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5" name="Freeform 35"/>
            <p:cNvSpPr>
              <a:spLocks noEditPoints="1"/>
            </p:cNvSpPr>
            <p:nvPr/>
          </p:nvSpPr>
          <p:spPr bwMode="auto">
            <a:xfrm>
              <a:off x="3414" y="2200"/>
              <a:ext cx="119" cy="62"/>
            </a:xfrm>
            <a:custGeom>
              <a:avLst/>
              <a:gdLst>
                <a:gd name="T0" fmla="*/ 0 w 521"/>
                <a:gd name="T1" fmla="*/ 269 h 269"/>
                <a:gd name="T2" fmla="*/ 194 w 521"/>
                <a:gd name="T3" fmla="*/ 269 h 269"/>
                <a:gd name="T4" fmla="*/ 194 w 521"/>
                <a:gd name="T5" fmla="*/ 98 h 269"/>
                <a:gd name="T6" fmla="*/ 260 w 521"/>
                <a:gd name="T7" fmla="*/ 50 h 269"/>
                <a:gd name="T8" fmla="*/ 325 w 521"/>
                <a:gd name="T9" fmla="*/ 98 h 269"/>
                <a:gd name="T10" fmla="*/ 325 w 521"/>
                <a:gd name="T11" fmla="*/ 269 h 269"/>
                <a:gd name="T12" fmla="*/ 521 w 521"/>
                <a:gd name="T13" fmla="*/ 269 h 269"/>
                <a:gd name="T14" fmla="*/ 521 w 521"/>
                <a:gd name="T15" fmla="*/ 0 h 269"/>
                <a:gd name="T16" fmla="*/ 0 w 521"/>
                <a:gd name="T17" fmla="*/ 0 h 269"/>
                <a:gd name="T18" fmla="*/ 0 w 521"/>
                <a:gd name="T19" fmla="*/ 269 h 269"/>
                <a:gd name="T20" fmla="*/ 404 w 521"/>
                <a:gd name="T21" fmla="*/ 82 h 269"/>
                <a:gd name="T22" fmla="*/ 404 w 521"/>
                <a:gd name="T23" fmla="*/ 82 h 269"/>
                <a:gd name="T24" fmla="*/ 432 w 521"/>
                <a:gd name="T25" fmla="*/ 57 h 269"/>
                <a:gd name="T26" fmla="*/ 459 w 521"/>
                <a:gd name="T27" fmla="*/ 82 h 269"/>
                <a:gd name="T28" fmla="*/ 459 w 521"/>
                <a:gd name="T29" fmla="*/ 177 h 269"/>
                <a:gd name="T30" fmla="*/ 404 w 521"/>
                <a:gd name="T31" fmla="*/ 177 h 269"/>
                <a:gd name="T32" fmla="*/ 404 w 521"/>
                <a:gd name="T33" fmla="*/ 82 h 269"/>
                <a:gd name="T34" fmla="*/ 85 w 521"/>
                <a:gd name="T35" fmla="*/ 57 h 269"/>
                <a:gd name="T36" fmla="*/ 85 w 521"/>
                <a:gd name="T37" fmla="*/ 57 h 269"/>
                <a:gd name="T38" fmla="*/ 113 w 521"/>
                <a:gd name="T39" fmla="*/ 82 h 269"/>
                <a:gd name="T40" fmla="*/ 113 w 521"/>
                <a:gd name="T41" fmla="*/ 177 h 269"/>
                <a:gd name="T42" fmla="*/ 58 w 521"/>
                <a:gd name="T43" fmla="*/ 177 h 269"/>
                <a:gd name="T44" fmla="*/ 58 w 521"/>
                <a:gd name="T45" fmla="*/ 82 h 269"/>
                <a:gd name="T46" fmla="*/ 85 w 521"/>
                <a:gd name="T47" fmla="*/ 57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1" h="269">
                  <a:moveTo>
                    <a:pt x="0" y="269"/>
                  </a:moveTo>
                  <a:lnTo>
                    <a:pt x="194" y="269"/>
                  </a:lnTo>
                  <a:lnTo>
                    <a:pt x="194" y="98"/>
                  </a:lnTo>
                  <a:cubicBezTo>
                    <a:pt x="194" y="98"/>
                    <a:pt x="202" y="50"/>
                    <a:pt x="260" y="50"/>
                  </a:cubicBezTo>
                  <a:cubicBezTo>
                    <a:pt x="317" y="49"/>
                    <a:pt x="325" y="98"/>
                    <a:pt x="325" y="98"/>
                  </a:cubicBezTo>
                  <a:lnTo>
                    <a:pt x="325" y="269"/>
                  </a:lnTo>
                  <a:lnTo>
                    <a:pt x="521" y="269"/>
                  </a:lnTo>
                  <a:lnTo>
                    <a:pt x="521" y="0"/>
                  </a:lnTo>
                  <a:lnTo>
                    <a:pt x="0" y="0"/>
                  </a:lnTo>
                  <a:lnTo>
                    <a:pt x="0" y="269"/>
                  </a:lnTo>
                  <a:close/>
                  <a:moveTo>
                    <a:pt x="404" y="82"/>
                  </a:moveTo>
                  <a:lnTo>
                    <a:pt x="404" y="82"/>
                  </a:lnTo>
                  <a:cubicBezTo>
                    <a:pt x="404" y="82"/>
                    <a:pt x="407" y="57"/>
                    <a:pt x="432" y="57"/>
                  </a:cubicBezTo>
                  <a:cubicBezTo>
                    <a:pt x="456" y="57"/>
                    <a:pt x="459" y="82"/>
                    <a:pt x="459" y="82"/>
                  </a:cubicBezTo>
                  <a:lnTo>
                    <a:pt x="459" y="177"/>
                  </a:lnTo>
                  <a:lnTo>
                    <a:pt x="404" y="177"/>
                  </a:lnTo>
                  <a:lnTo>
                    <a:pt x="404" y="82"/>
                  </a:lnTo>
                  <a:close/>
                  <a:moveTo>
                    <a:pt x="85" y="57"/>
                  </a:moveTo>
                  <a:lnTo>
                    <a:pt x="85" y="57"/>
                  </a:lnTo>
                  <a:cubicBezTo>
                    <a:pt x="110" y="57"/>
                    <a:pt x="113" y="82"/>
                    <a:pt x="113" y="82"/>
                  </a:cubicBezTo>
                  <a:lnTo>
                    <a:pt x="113" y="177"/>
                  </a:lnTo>
                  <a:lnTo>
                    <a:pt x="58" y="177"/>
                  </a:lnTo>
                  <a:lnTo>
                    <a:pt x="58" y="82"/>
                  </a:lnTo>
                  <a:cubicBezTo>
                    <a:pt x="58" y="82"/>
                    <a:pt x="61" y="57"/>
                    <a:pt x="85" y="57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3414" y="2189"/>
              <a:ext cx="119" cy="9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3414" y="2138"/>
              <a:ext cx="13" cy="1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3518" y="2138"/>
              <a:ext cx="15" cy="1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3489" y="2138"/>
              <a:ext cx="17" cy="1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3470" y="2138"/>
              <a:ext cx="6" cy="1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3440" y="2138"/>
              <a:ext cx="17" cy="1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3448" y="1987"/>
              <a:ext cx="51" cy="12"/>
            </a:xfrm>
            <a:custGeom>
              <a:avLst/>
              <a:gdLst>
                <a:gd name="T0" fmla="*/ 0 w 224"/>
                <a:gd name="T1" fmla="*/ 0 h 51"/>
                <a:gd name="T2" fmla="*/ 17 w 224"/>
                <a:gd name="T3" fmla="*/ 51 h 51"/>
                <a:gd name="T4" fmla="*/ 207 w 224"/>
                <a:gd name="T5" fmla="*/ 51 h 51"/>
                <a:gd name="T6" fmla="*/ 224 w 224"/>
                <a:gd name="T7" fmla="*/ 0 h 51"/>
                <a:gd name="T8" fmla="*/ 0 w 224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51">
                  <a:moveTo>
                    <a:pt x="0" y="0"/>
                  </a:moveTo>
                  <a:lnTo>
                    <a:pt x="17" y="51"/>
                  </a:lnTo>
                  <a:lnTo>
                    <a:pt x="207" y="51"/>
                  </a:lnTo>
                  <a:lnTo>
                    <a:pt x="2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3419" y="2000"/>
              <a:ext cx="109" cy="54"/>
            </a:xfrm>
            <a:custGeom>
              <a:avLst/>
              <a:gdLst>
                <a:gd name="T0" fmla="*/ 334 w 481"/>
                <a:gd name="T1" fmla="*/ 0 h 233"/>
                <a:gd name="T2" fmla="*/ 144 w 481"/>
                <a:gd name="T3" fmla="*/ 0 h 233"/>
                <a:gd name="T4" fmla="*/ 10 w 481"/>
                <a:gd name="T5" fmla="*/ 233 h 233"/>
                <a:gd name="T6" fmla="*/ 147 w 481"/>
                <a:gd name="T7" fmla="*/ 233 h 233"/>
                <a:gd name="T8" fmla="*/ 179 w 481"/>
                <a:gd name="T9" fmla="*/ 144 h 233"/>
                <a:gd name="T10" fmla="*/ 168 w 481"/>
                <a:gd name="T11" fmla="*/ 134 h 233"/>
                <a:gd name="T12" fmla="*/ 168 w 481"/>
                <a:gd name="T13" fmla="*/ 117 h 233"/>
                <a:gd name="T14" fmla="*/ 241 w 481"/>
                <a:gd name="T15" fmla="*/ 92 h 233"/>
                <a:gd name="T16" fmla="*/ 310 w 481"/>
                <a:gd name="T17" fmla="*/ 117 h 233"/>
                <a:gd name="T18" fmla="*/ 310 w 481"/>
                <a:gd name="T19" fmla="*/ 134 h 233"/>
                <a:gd name="T20" fmla="*/ 300 w 481"/>
                <a:gd name="T21" fmla="*/ 144 h 233"/>
                <a:gd name="T22" fmla="*/ 331 w 481"/>
                <a:gd name="T23" fmla="*/ 233 h 233"/>
                <a:gd name="T24" fmla="*/ 468 w 481"/>
                <a:gd name="T25" fmla="*/ 233 h 233"/>
                <a:gd name="T26" fmla="*/ 334 w 481"/>
                <a:gd name="T27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1" h="233">
                  <a:moveTo>
                    <a:pt x="334" y="0"/>
                  </a:moveTo>
                  <a:lnTo>
                    <a:pt x="144" y="0"/>
                  </a:lnTo>
                  <a:cubicBezTo>
                    <a:pt x="54" y="41"/>
                    <a:pt x="0" y="132"/>
                    <a:pt x="10" y="233"/>
                  </a:cubicBezTo>
                  <a:lnTo>
                    <a:pt x="147" y="233"/>
                  </a:lnTo>
                  <a:lnTo>
                    <a:pt x="179" y="144"/>
                  </a:lnTo>
                  <a:lnTo>
                    <a:pt x="168" y="134"/>
                  </a:lnTo>
                  <a:lnTo>
                    <a:pt x="168" y="117"/>
                  </a:lnTo>
                  <a:cubicBezTo>
                    <a:pt x="168" y="117"/>
                    <a:pt x="188" y="93"/>
                    <a:pt x="241" y="92"/>
                  </a:cubicBezTo>
                  <a:cubicBezTo>
                    <a:pt x="287" y="92"/>
                    <a:pt x="310" y="117"/>
                    <a:pt x="310" y="117"/>
                  </a:cubicBezTo>
                  <a:lnTo>
                    <a:pt x="310" y="134"/>
                  </a:lnTo>
                  <a:lnTo>
                    <a:pt x="300" y="144"/>
                  </a:lnTo>
                  <a:lnTo>
                    <a:pt x="331" y="233"/>
                  </a:lnTo>
                  <a:lnTo>
                    <a:pt x="468" y="233"/>
                  </a:lnTo>
                  <a:cubicBezTo>
                    <a:pt x="481" y="133"/>
                    <a:pt x="418" y="35"/>
                    <a:pt x="334" y="0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3494" y="2056"/>
              <a:ext cx="32" cy="17"/>
            </a:xfrm>
            <a:custGeom>
              <a:avLst/>
              <a:gdLst>
                <a:gd name="T0" fmla="*/ 139 w 139"/>
                <a:gd name="T1" fmla="*/ 6 h 77"/>
                <a:gd name="T2" fmla="*/ 136 w 139"/>
                <a:gd name="T3" fmla="*/ 0 h 77"/>
                <a:gd name="T4" fmla="*/ 0 w 139"/>
                <a:gd name="T5" fmla="*/ 0 h 77"/>
                <a:gd name="T6" fmla="*/ 0 w 139"/>
                <a:gd name="T7" fmla="*/ 77 h 77"/>
                <a:gd name="T8" fmla="*/ 131 w 139"/>
                <a:gd name="T9" fmla="*/ 77 h 77"/>
                <a:gd name="T10" fmla="*/ 131 w 139"/>
                <a:gd name="T11" fmla="*/ 20 h 77"/>
                <a:gd name="T12" fmla="*/ 139 w 139"/>
                <a:gd name="T13" fmla="*/ 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77">
                  <a:moveTo>
                    <a:pt x="139" y="6"/>
                  </a:moveTo>
                  <a:cubicBezTo>
                    <a:pt x="137" y="4"/>
                    <a:pt x="136" y="2"/>
                    <a:pt x="136" y="0"/>
                  </a:cubicBezTo>
                  <a:lnTo>
                    <a:pt x="0" y="0"/>
                  </a:lnTo>
                  <a:lnTo>
                    <a:pt x="0" y="77"/>
                  </a:lnTo>
                  <a:lnTo>
                    <a:pt x="131" y="77"/>
                  </a:lnTo>
                  <a:lnTo>
                    <a:pt x="131" y="20"/>
                  </a:lnTo>
                  <a:lnTo>
                    <a:pt x="139" y="6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3421" y="2056"/>
              <a:ext cx="32" cy="17"/>
            </a:xfrm>
            <a:custGeom>
              <a:avLst/>
              <a:gdLst>
                <a:gd name="T0" fmla="*/ 0 w 139"/>
                <a:gd name="T1" fmla="*/ 5 h 77"/>
                <a:gd name="T2" fmla="*/ 3 w 139"/>
                <a:gd name="T3" fmla="*/ 0 h 77"/>
                <a:gd name="T4" fmla="*/ 139 w 139"/>
                <a:gd name="T5" fmla="*/ 0 h 77"/>
                <a:gd name="T6" fmla="*/ 139 w 139"/>
                <a:gd name="T7" fmla="*/ 77 h 77"/>
                <a:gd name="T8" fmla="*/ 7 w 139"/>
                <a:gd name="T9" fmla="*/ 77 h 77"/>
                <a:gd name="T10" fmla="*/ 7 w 139"/>
                <a:gd name="T11" fmla="*/ 20 h 77"/>
                <a:gd name="T12" fmla="*/ 0 w 139"/>
                <a:gd name="T13" fmla="*/ 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77">
                  <a:moveTo>
                    <a:pt x="0" y="5"/>
                  </a:moveTo>
                  <a:cubicBezTo>
                    <a:pt x="1" y="4"/>
                    <a:pt x="3" y="2"/>
                    <a:pt x="3" y="0"/>
                  </a:cubicBezTo>
                  <a:lnTo>
                    <a:pt x="139" y="0"/>
                  </a:lnTo>
                  <a:lnTo>
                    <a:pt x="139" y="77"/>
                  </a:lnTo>
                  <a:lnTo>
                    <a:pt x="7" y="77"/>
                  </a:lnTo>
                  <a:lnTo>
                    <a:pt x="7" y="2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6" name="Freeform 46"/>
            <p:cNvSpPr>
              <a:spLocks noEditPoints="1"/>
            </p:cNvSpPr>
            <p:nvPr/>
          </p:nvSpPr>
          <p:spPr bwMode="auto">
            <a:xfrm>
              <a:off x="3454" y="2023"/>
              <a:ext cx="39" cy="50"/>
            </a:xfrm>
            <a:custGeom>
              <a:avLst/>
              <a:gdLst>
                <a:gd name="T0" fmla="*/ 140 w 172"/>
                <a:gd name="T1" fmla="*/ 45 h 218"/>
                <a:gd name="T2" fmla="*/ 151 w 172"/>
                <a:gd name="T3" fmla="*/ 33 h 218"/>
                <a:gd name="T4" fmla="*/ 151 w 172"/>
                <a:gd name="T5" fmla="*/ 21 h 218"/>
                <a:gd name="T6" fmla="*/ 87 w 172"/>
                <a:gd name="T7" fmla="*/ 0 h 218"/>
                <a:gd name="T8" fmla="*/ 21 w 172"/>
                <a:gd name="T9" fmla="*/ 21 h 218"/>
                <a:gd name="T10" fmla="*/ 21 w 172"/>
                <a:gd name="T11" fmla="*/ 33 h 218"/>
                <a:gd name="T12" fmla="*/ 32 w 172"/>
                <a:gd name="T13" fmla="*/ 45 h 218"/>
                <a:gd name="T14" fmla="*/ 0 w 172"/>
                <a:gd name="T15" fmla="*/ 136 h 218"/>
                <a:gd name="T16" fmla="*/ 0 w 172"/>
                <a:gd name="T17" fmla="*/ 218 h 218"/>
                <a:gd name="T18" fmla="*/ 172 w 172"/>
                <a:gd name="T19" fmla="*/ 218 h 218"/>
                <a:gd name="T20" fmla="*/ 172 w 172"/>
                <a:gd name="T21" fmla="*/ 136 h 218"/>
                <a:gd name="T22" fmla="*/ 140 w 172"/>
                <a:gd name="T23" fmla="*/ 45 h 218"/>
                <a:gd name="T24" fmla="*/ 132 w 172"/>
                <a:gd name="T25" fmla="*/ 34 h 218"/>
                <a:gd name="T26" fmla="*/ 132 w 172"/>
                <a:gd name="T27" fmla="*/ 34 h 218"/>
                <a:gd name="T28" fmla="*/ 86 w 172"/>
                <a:gd name="T29" fmla="*/ 20 h 218"/>
                <a:gd name="T30" fmla="*/ 41 w 172"/>
                <a:gd name="T31" fmla="*/ 34 h 218"/>
                <a:gd name="T32" fmla="*/ 37 w 172"/>
                <a:gd name="T33" fmla="*/ 30 h 218"/>
                <a:gd name="T34" fmla="*/ 86 w 172"/>
                <a:gd name="T35" fmla="*/ 15 h 218"/>
                <a:gd name="T36" fmla="*/ 136 w 172"/>
                <a:gd name="T37" fmla="*/ 30 h 218"/>
                <a:gd name="T38" fmla="*/ 132 w 172"/>
                <a:gd name="T39" fmla="*/ 3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2" h="218">
                  <a:moveTo>
                    <a:pt x="140" y="45"/>
                  </a:moveTo>
                  <a:lnTo>
                    <a:pt x="151" y="33"/>
                  </a:lnTo>
                  <a:lnTo>
                    <a:pt x="151" y="21"/>
                  </a:lnTo>
                  <a:cubicBezTo>
                    <a:pt x="151" y="21"/>
                    <a:pt x="130" y="0"/>
                    <a:pt x="87" y="0"/>
                  </a:cubicBezTo>
                  <a:cubicBezTo>
                    <a:pt x="42" y="1"/>
                    <a:pt x="21" y="21"/>
                    <a:pt x="21" y="21"/>
                  </a:cubicBezTo>
                  <a:lnTo>
                    <a:pt x="21" y="33"/>
                  </a:lnTo>
                  <a:lnTo>
                    <a:pt x="32" y="45"/>
                  </a:lnTo>
                  <a:lnTo>
                    <a:pt x="0" y="136"/>
                  </a:lnTo>
                  <a:lnTo>
                    <a:pt x="0" y="218"/>
                  </a:lnTo>
                  <a:lnTo>
                    <a:pt x="172" y="218"/>
                  </a:lnTo>
                  <a:lnTo>
                    <a:pt x="172" y="136"/>
                  </a:lnTo>
                  <a:lnTo>
                    <a:pt x="140" y="45"/>
                  </a:lnTo>
                  <a:close/>
                  <a:moveTo>
                    <a:pt x="132" y="34"/>
                  </a:moveTo>
                  <a:lnTo>
                    <a:pt x="132" y="34"/>
                  </a:lnTo>
                  <a:cubicBezTo>
                    <a:pt x="124" y="26"/>
                    <a:pt x="106" y="20"/>
                    <a:pt x="86" y="20"/>
                  </a:cubicBezTo>
                  <a:cubicBezTo>
                    <a:pt x="66" y="20"/>
                    <a:pt x="49" y="26"/>
                    <a:pt x="41" y="34"/>
                  </a:cubicBezTo>
                  <a:lnTo>
                    <a:pt x="37" y="30"/>
                  </a:lnTo>
                  <a:cubicBezTo>
                    <a:pt x="47" y="21"/>
                    <a:pt x="65" y="15"/>
                    <a:pt x="86" y="15"/>
                  </a:cubicBezTo>
                  <a:cubicBezTo>
                    <a:pt x="107" y="15"/>
                    <a:pt x="126" y="21"/>
                    <a:pt x="136" y="30"/>
                  </a:cubicBezTo>
                  <a:lnTo>
                    <a:pt x="132" y="34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</p:grpSp>
      <p:sp>
        <p:nvSpPr>
          <p:cNvPr id="47" name="Pravokotnik 46"/>
          <p:cNvSpPr/>
          <p:nvPr userDrawn="1"/>
        </p:nvSpPr>
        <p:spPr>
          <a:xfrm>
            <a:off x="155451" y="0"/>
            <a:ext cx="216000" cy="6858000"/>
          </a:xfrm>
          <a:prstGeom prst="rect">
            <a:avLst/>
          </a:prstGeom>
          <a:solidFill>
            <a:srgbClr val="006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8" name="Pravokotnik 47"/>
          <p:cNvSpPr/>
          <p:nvPr userDrawn="1"/>
        </p:nvSpPr>
        <p:spPr>
          <a:xfrm>
            <a:off x="47328" y="0"/>
            <a:ext cx="71875" cy="6858000"/>
          </a:xfrm>
          <a:prstGeom prst="rect">
            <a:avLst/>
          </a:prstGeom>
          <a:solidFill>
            <a:srgbClr val="AEC9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pic>
        <p:nvPicPr>
          <p:cNvPr id="49" name="Slika 4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94" y="6397419"/>
            <a:ext cx="278927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3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sl-SI" sz="4400" b="1" kern="1200">
          <a:solidFill>
            <a:srgbClr val="006F8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sl-SI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sl-SI" sz="2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sl-SI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sl-SI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sl-SI" sz="20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značba mesta besedila 2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Označba mesta besedila 2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8" name="Označba mesta besedila 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0" name="Označba mesta besedila 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1" name="Označba mesta besedila 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5" name="Naslov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9" name="Označba mesta besedila 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9930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9697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b">
        <a:no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T predloga FS-UM -SI.potx" id="{0A831B43-74DB-4CEF-BD3C-8687393C48A4}" vid="{3E769CCC-650A-45E0-849F-4F1EA55D1140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PPT%20predloga%20FS-UM%20-SI</Template>
  <TotalTime>24</TotalTime>
  <Words>0</Words>
  <Application>Microsoft Office PowerPoint</Application>
  <PresentationFormat>Širokozaslonsko</PresentationFormat>
  <Paragraphs>0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Officeova tema</vt:lpstr>
      <vt:lpstr>PowerPointova predstavitev</vt:lpstr>
      <vt:lpstr>PowerPointova predstavitev</vt:lpstr>
    </vt:vector>
  </TitlesOfParts>
  <Company>UM FS Maribor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Jasmin Kaljun</dc:creator>
  <cp:lastModifiedBy>Jasmin Kaljun</cp:lastModifiedBy>
  <cp:revision>3</cp:revision>
  <dcterms:created xsi:type="dcterms:W3CDTF">2017-01-19T12:38:41Z</dcterms:created>
  <dcterms:modified xsi:type="dcterms:W3CDTF">2017-01-19T13:14:32Z</dcterms:modified>
</cp:coreProperties>
</file>