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A8E"/>
    <a:srgbClr val="7F7F7F"/>
    <a:srgbClr val="006F8E"/>
    <a:srgbClr val="AEC944"/>
    <a:srgbClr val="006675"/>
    <a:srgbClr val="9FF5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5" autoAdjust="0"/>
    <p:restoredTop sz="94660"/>
  </p:normalViewPr>
  <p:slideViewPr>
    <p:cSldViewPr>
      <p:cViewPr varScale="1">
        <p:scale>
          <a:sx n="106" d="100"/>
          <a:sy n="106" d="100"/>
        </p:scale>
        <p:origin x="1086" y="11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50954C-2FB4-4669-BC4E-1EFE8223BD8A}" type="datetimeFigureOut">
              <a:rPr lang="sl-SI" smtClean="0"/>
              <a:t>11.09.2018</a:t>
            </a:fld>
            <a:endParaRPr lang="sl-SI"/>
          </a:p>
        </p:txBody>
      </p:sp>
      <p:sp>
        <p:nvSpPr>
          <p:cNvPr id="4" name="Ograda stranske slik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l-SI"/>
          </a:p>
        </p:txBody>
      </p:sp>
      <p:sp>
        <p:nvSpPr>
          <p:cNvPr id="5" name="Ograda opomb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823625-56CF-4550-8812-9F9EB2171C8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0287301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www.um.si/CGP/Splosno/Documents/logotip-UM.png"/>
          <p:cNvPicPr preferRelativeResize="0"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409" y="5902306"/>
            <a:ext cx="1440000" cy="8210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471179" y="1910080"/>
            <a:ext cx="5940000" cy="1882296"/>
          </a:xfrm>
        </p:spPr>
        <p:txBody>
          <a:bodyPr anchor="b"/>
          <a:lstStyle>
            <a:lvl1pPr algn="l">
              <a:defRPr sz="4800" b="1" cap="all">
                <a:solidFill>
                  <a:srgbClr val="006A8E"/>
                </a:solidFill>
              </a:defRPr>
            </a:lvl1pPr>
          </a:lstStyle>
          <a:p>
            <a:r>
              <a:rPr lang="sl-SI" smtClean="0"/>
              <a:t>Uredite slog naslova matrice</a:t>
            </a:r>
            <a:endParaRPr lang="sl-SI" dirty="0"/>
          </a:p>
        </p:txBody>
      </p:sp>
      <p:sp>
        <p:nvSpPr>
          <p:cNvPr id="7" name="Pravokotnik 6"/>
          <p:cNvSpPr>
            <a:spLocks noChangeAspect="1"/>
          </p:cNvSpPr>
          <p:nvPr userDrawn="1"/>
        </p:nvSpPr>
        <p:spPr>
          <a:xfrm>
            <a:off x="791615" y="1580970"/>
            <a:ext cx="1440000" cy="4260011"/>
          </a:xfrm>
          <a:prstGeom prst="rect">
            <a:avLst/>
          </a:prstGeom>
          <a:solidFill>
            <a:srgbClr val="006A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8" name="Pravokotnik 7"/>
          <p:cNvSpPr>
            <a:spLocks noChangeAspect="1"/>
          </p:cNvSpPr>
          <p:nvPr userDrawn="1"/>
        </p:nvSpPr>
        <p:spPr>
          <a:xfrm>
            <a:off x="185420" y="0"/>
            <a:ext cx="450000" cy="6858000"/>
          </a:xfrm>
          <a:prstGeom prst="rect">
            <a:avLst/>
          </a:prstGeom>
          <a:solidFill>
            <a:srgbClr val="AEC9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 dirty="0"/>
          </a:p>
        </p:txBody>
      </p:sp>
      <p:sp>
        <p:nvSpPr>
          <p:cNvPr id="12" name="PoljeZBesedilom 11"/>
          <p:cNvSpPr txBox="1"/>
          <p:nvPr userDrawn="1"/>
        </p:nvSpPr>
        <p:spPr>
          <a:xfrm>
            <a:off x="2387810" y="5502427"/>
            <a:ext cx="2027585" cy="338554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r"/>
            <a:endParaRPr lang="sl-SI" sz="1600" i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15" name="Slika 14"/>
          <p:cNvPicPr preferRelativeResize="0"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615" y="110435"/>
            <a:ext cx="1440000" cy="1375620"/>
          </a:xfrm>
          <a:prstGeom prst="rect">
            <a:avLst/>
          </a:prstGeom>
        </p:spPr>
      </p:pic>
      <p:sp>
        <p:nvSpPr>
          <p:cNvPr id="22" name="Označba mesta besedila 21"/>
          <p:cNvSpPr>
            <a:spLocks noGrp="1"/>
          </p:cNvSpPr>
          <p:nvPr>
            <p:ph type="body" sz="quarter" idx="10" hasCustomPrompt="1"/>
          </p:nvPr>
        </p:nvSpPr>
        <p:spPr>
          <a:xfrm>
            <a:off x="2471178" y="1548000"/>
            <a:ext cx="5940000" cy="360000"/>
          </a:xfrm>
        </p:spPr>
        <p:txBody>
          <a:bodyPr>
            <a:noAutofit/>
          </a:bodyPr>
          <a:lstStyle>
            <a:lvl1pPr marL="0" indent="0">
              <a:buNone/>
              <a:defRPr sz="1800" b="1" i="1" baseline="0">
                <a:solidFill>
                  <a:srgbClr val="006A8E"/>
                </a:solidFill>
              </a:defRPr>
            </a:lvl1pPr>
          </a:lstStyle>
          <a:p>
            <a:pPr lvl="0"/>
            <a:r>
              <a:rPr lang="sl-SI" dirty="0"/>
              <a:t>Ime Priimek</a:t>
            </a:r>
          </a:p>
        </p:txBody>
      </p:sp>
      <p:sp>
        <p:nvSpPr>
          <p:cNvPr id="24" name="Označba mesta besedila 23"/>
          <p:cNvSpPr>
            <a:spLocks noGrp="1"/>
          </p:cNvSpPr>
          <p:nvPr>
            <p:ph type="body" sz="quarter" idx="11" hasCustomPrompt="1"/>
          </p:nvPr>
        </p:nvSpPr>
        <p:spPr>
          <a:xfrm>
            <a:off x="2471738" y="3794400"/>
            <a:ext cx="5938837" cy="357187"/>
          </a:xfrm>
        </p:spPr>
        <p:txBody>
          <a:bodyPr>
            <a:normAutofit/>
          </a:bodyPr>
          <a:lstStyle>
            <a:lvl1pPr marL="0" indent="0">
              <a:buNone/>
              <a:defRPr sz="1600" i="1" baseline="0">
                <a:solidFill>
                  <a:srgbClr val="006A8E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r>
              <a:rPr lang="sl-SI" sz="1600" i="1" dirty="0">
                <a:solidFill>
                  <a:srgbClr val="006F8E"/>
                </a:solidFill>
              </a:rPr>
              <a:t>diplomsko delo / magistrsko delo / seminarska ali projektna naloga</a:t>
            </a:r>
          </a:p>
        </p:txBody>
      </p:sp>
      <p:sp>
        <p:nvSpPr>
          <p:cNvPr id="26" name="Označba mesta besedila 25"/>
          <p:cNvSpPr>
            <a:spLocks noGrp="1"/>
          </p:cNvSpPr>
          <p:nvPr>
            <p:ph type="body" sz="quarter" idx="12" hasCustomPrompt="1"/>
          </p:nvPr>
        </p:nvSpPr>
        <p:spPr>
          <a:xfrm>
            <a:off x="4415393" y="5009982"/>
            <a:ext cx="3995182" cy="892323"/>
          </a:xfrm>
        </p:spPr>
        <p:txBody>
          <a:bodyPr anchor="b">
            <a:noAutofit/>
          </a:bodyPr>
          <a:lstStyle>
            <a:lvl1pPr marL="0" indent="0">
              <a:buNone/>
              <a:defRPr sz="1600" b="1">
                <a:solidFill>
                  <a:srgbClr val="7F7F7F"/>
                </a:solidFill>
              </a:defRPr>
            </a:lvl1pPr>
          </a:lstStyle>
          <a:p>
            <a:pPr lvl="0"/>
            <a:r>
              <a:rPr lang="sl-SI" sz="1600" b="1" dirty="0"/>
              <a:t>Vpišite</a:t>
            </a:r>
            <a:br>
              <a:rPr lang="sl-SI" sz="1600" b="1" dirty="0"/>
            </a:br>
            <a:r>
              <a:rPr lang="sl-SI" sz="1600" b="1" dirty="0"/>
              <a:t>ustrezne</a:t>
            </a:r>
            <a:br>
              <a:rPr lang="sl-SI" sz="1600" b="1" dirty="0"/>
            </a:br>
            <a:r>
              <a:rPr lang="sl-SI" sz="1600" b="1" dirty="0"/>
              <a:t>podatke</a:t>
            </a:r>
            <a:endParaRPr lang="sl-SI" dirty="0"/>
          </a:p>
        </p:txBody>
      </p:sp>
      <p:sp>
        <p:nvSpPr>
          <p:cNvPr id="4" name="Označba mesta noge 3"/>
          <p:cNvSpPr>
            <a:spLocks noGrp="1"/>
          </p:cNvSpPr>
          <p:nvPr>
            <p:ph type="ftr" sz="quarter" idx="14"/>
          </p:nvPr>
        </p:nvSpPr>
        <p:spPr>
          <a:xfrm>
            <a:off x="2230409" y="6485026"/>
            <a:ext cx="6913591" cy="365125"/>
          </a:xfrm>
        </p:spPr>
        <p:txBody>
          <a:bodyPr/>
          <a:lstStyle>
            <a:lvl1pPr>
              <a:defRPr sz="1600" i="1"/>
            </a:lvl1pPr>
          </a:lstStyle>
          <a:p>
            <a:r>
              <a:rPr lang="sl-SI"/>
              <a:t>Maribor, </a:t>
            </a:r>
            <a:fld id="{BDA5C46C-67FD-4B25-A5F0-3DA476EF728D}" type="datetime2">
              <a:rPr lang="sl-SI" smtClean="0"/>
              <a:pPr/>
              <a:t>torek, 11.09.2018</a:t>
            </a:fld>
            <a:endParaRPr lang="sl-SI" dirty="0"/>
          </a:p>
        </p:txBody>
      </p:sp>
      <p:sp>
        <p:nvSpPr>
          <p:cNvPr id="14" name="Označba mesta besedila 13"/>
          <p:cNvSpPr>
            <a:spLocks noGrp="1"/>
          </p:cNvSpPr>
          <p:nvPr>
            <p:ph type="body" sz="quarter" idx="15" hasCustomPrompt="1"/>
          </p:nvPr>
        </p:nvSpPr>
        <p:spPr>
          <a:xfrm>
            <a:off x="2339975" y="5010150"/>
            <a:ext cx="2074863" cy="892156"/>
          </a:xfrm>
        </p:spPr>
        <p:txBody>
          <a:bodyPr anchor="b">
            <a:noAutofit/>
          </a:bodyPr>
          <a:lstStyle>
            <a:lvl1pPr marL="0" indent="0" algn="r">
              <a:buNone/>
              <a:defRPr sz="1600" i="1">
                <a:solidFill>
                  <a:srgbClr val="7F7F7F"/>
                </a:solidFill>
              </a:defRPr>
            </a:lvl1pPr>
            <a:lvl2pPr marL="457200" indent="0">
              <a:buNone/>
              <a:defRPr sz="1600" i="1"/>
            </a:lvl2pPr>
            <a:lvl3pPr marL="914400" indent="0">
              <a:buNone/>
              <a:defRPr sz="1600" i="1"/>
            </a:lvl3pPr>
            <a:lvl4pPr marL="1371600" indent="0">
              <a:buNone/>
              <a:defRPr sz="1600" i="1"/>
            </a:lvl4pPr>
            <a:lvl5pPr marL="1828800" indent="0">
              <a:buNone/>
              <a:defRPr sz="1600" i="1"/>
            </a:lvl5pPr>
          </a:lstStyle>
          <a:p>
            <a:pPr algn="r"/>
            <a:r>
              <a:rPr lang="sl-SI" sz="16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Študijski program:</a:t>
            </a:r>
            <a:br>
              <a:rPr lang="sl-SI" sz="16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sl-SI" sz="16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Mentor / Predavatelj:</a:t>
            </a:r>
            <a:br>
              <a:rPr lang="sl-SI" sz="16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sl-SI" sz="16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Somentor / Asistent: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913261792"/>
      </p:ext>
    </p:extLst>
  </p:cSld>
  <p:clrMapOvr>
    <a:masterClrMapping/>
  </p:clrMapOvr>
  <p:hf sldNum="0" hd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značba mest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6FF8D-29D0-43C4-892E-1C35627C742E}" type="datetimeFigureOut">
              <a:rPr lang="sl-SI" smtClean="0"/>
              <a:t>11.09.2018</a:t>
            </a:fld>
            <a:endParaRPr lang="sl-SI" dirty="0"/>
          </a:p>
        </p:txBody>
      </p:sp>
      <p:sp>
        <p:nvSpPr>
          <p:cNvPr id="8" name="Označba mest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9" name="Označba mest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4D8D3-9880-499E-BFC3-6463B2240BC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9892284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značba mest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6FF8D-29D0-43C4-892E-1C35627C742E}" type="datetimeFigureOut">
              <a:rPr lang="sl-SI" smtClean="0"/>
              <a:t>11.09.2018</a:t>
            </a:fld>
            <a:endParaRPr lang="sl-SI" dirty="0"/>
          </a:p>
        </p:txBody>
      </p:sp>
      <p:sp>
        <p:nvSpPr>
          <p:cNvPr id="8" name="Označba mest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9" name="Označba mest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4D8D3-9880-499E-BFC3-6463B2240BC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010804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88045" y="1421796"/>
            <a:ext cx="8513411" cy="487931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 dirty="0"/>
          </a:p>
        </p:txBody>
      </p:sp>
      <p:sp>
        <p:nvSpPr>
          <p:cNvPr id="7" name="Označba mest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6FF8D-29D0-43C4-892E-1C35627C742E}" type="datetimeFigureOut">
              <a:rPr lang="sl-SI" smtClean="0"/>
              <a:t>11.09.2018</a:t>
            </a:fld>
            <a:endParaRPr lang="sl-SI" dirty="0"/>
          </a:p>
        </p:txBody>
      </p:sp>
      <p:sp>
        <p:nvSpPr>
          <p:cNvPr id="8" name="Označba mest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9" name="Označba mest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4D8D3-9880-499E-BFC3-6463B2240BC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790299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7" name="Označba mest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6FF8D-29D0-43C4-892E-1C35627C742E}" type="datetimeFigureOut">
              <a:rPr lang="sl-SI" smtClean="0"/>
              <a:t>11.09.2018</a:t>
            </a:fld>
            <a:endParaRPr lang="sl-SI" dirty="0"/>
          </a:p>
        </p:txBody>
      </p:sp>
      <p:sp>
        <p:nvSpPr>
          <p:cNvPr id="8" name="Označba mest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9" name="Označba mest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4D8D3-9880-499E-BFC3-6463B2240BC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6146594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8" name="Označba mesta datuma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6FF8D-29D0-43C4-892E-1C35627C742E}" type="datetimeFigureOut">
              <a:rPr lang="sl-SI" smtClean="0"/>
              <a:t>11.09.2018</a:t>
            </a:fld>
            <a:endParaRPr lang="sl-SI" dirty="0"/>
          </a:p>
        </p:txBody>
      </p:sp>
      <p:sp>
        <p:nvSpPr>
          <p:cNvPr id="9" name="Označba mesta noge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10" name="Označba mesta številke diapozitiva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4D8D3-9880-499E-BFC3-6463B2240BC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9193897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10" name="Označba mesta datuma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6FF8D-29D0-43C4-892E-1C35627C742E}" type="datetimeFigureOut">
              <a:rPr lang="sl-SI" smtClean="0"/>
              <a:t>11.09.2018</a:t>
            </a:fld>
            <a:endParaRPr lang="sl-SI" dirty="0"/>
          </a:p>
        </p:txBody>
      </p:sp>
      <p:sp>
        <p:nvSpPr>
          <p:cNvPr id="11" name="Označba mesta noge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12" name="Označba mesta številke diapozitiva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4D8D3-9880-499E-BFC3-6463B2240BC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6070135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6" name="Označba mesta datum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6FF8D-29D0-43C4-892E-1C35627C742E}" type="datetimeFigureOut">
              <a:rPr lang="sl-SI" smtClean="0"/>
              <a:t>11.09.2018</a:t>
            </a:fld>
            <a:endParaRPr lang="sl-SI" dirty="0"/>
          </a:p>
        </p:txBody>
      </p:sp>
      <p:sp>
        <p:nvSpPr>
          <p:cNvPr id="7" name="Označba mesta nog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8" name="Označba mesta številke diapozitiv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4D8D3-9880-499E-BFC3-6463B2240BC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756174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6FF8D-29D0-43C4-892E-1C35627C742E}" type="datetimeFigureOut">
              <a:rPr lang="sl-SI" smtClean="0"/>
              <a:t>11.09.2018</a:t>
            </a:fld>
            <a:endParaRPr lang="sl-SI" dirty="0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4D8D3-9880-499E-BFC3-6463B2240BC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0354208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8" name="Označba mesta datuma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6FF8D-29D0-43C4-892E-1C35627C742E}" type="datetimeFigureOut">
              <a:rPr lang="sl-SI" smtClean="0"/>
              <a:t>11.09.2018</a:t>
            </a:fld>
            <a:endParaRPr lang="sl-SI" dirty="0"/>
          </a:p>
        </p:txBody>
      </p:sp>
      <p:sp>
        <p:nvSpPr>
          <p:cNvPr id="9" name="Označba mesta noge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10" name="Označba mesta številke diapozitiva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4D8D3-9880-499E-BFC3-6463B2240BC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1220650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l-SI" smtClean="0"/>
              <a:t>Kliknite ikono, če želite dodati sliko</a:t>
            </a:r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8" name="Označba mesta datuma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6FF8D-29D0-43C4-892E-1C35627C742E}" type="datetimeFigureOut">
              <a:rPr lang="sl-SI" smtClean="0"/>
              <a:t>11.09.2018</a:t>
            </a:fld>
            <a:endParaRPr lang="sl-SI" dirty="0"/>
          </a:p>
        </p:txBody>
      </p:sp>
      <p:sp>
        <p:nvSpPr>
          <p:cNvPr id="9" name="Označba mesta noge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10" name="Označba mesta številke diapozitiva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4D8D3-9880-499E-BFC3-6463B2240BC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42017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naslova 1"/>
          <p:cNvSpPr>
            <a:spLocks noGrp="1"/>
          </p:cNvSpPr>
          <p:nvPr>
            <p:ph type="title"/>
          </p:nvPr>
        </p:nvSpPr>
        <p:spPr>
          <a:xfrm>
            <a:off x="488047" y="127214"/>
            <a:ext cx="8509650" cy="1139332"/>
          </a:xfrm>
          <a:prstGeom prst="rect">
            <a:avLst/>
          </a:prstGeom>
        </p:spPr>
        <p:txBody>
          <a:bodyPr/>
          <a:lstStyle/>
          <a:p>
            <a:pPr marL="0" lvl="0"/>
            <a:r>
              <a:rPr lang="sl-SI" dirty="0"/>
              <a:t>Uredite slog naslova matrice</a:t>
            </a:r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88045" y="1421796"/>
            <a:ext cx="8513411" cy="48793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dirty="0"/>
              <a:t>Uredite sloge besedila matrice</a:t>
            </a:r>
          </a:p>
          <a:p>
            <a:pPr lvl="1"/>
            <a:r>
              <a:rPr lang="sl-SI" dirty="0"/>
              <a:t>Druga raven</a:t>
            </a:r>
          </a:p>
          <a:p>
            <a:pPr lvl="2"/>
            <a:r>
              <a:rPr lang="sl-SI" dirty="0"/>
              <a:t>Tretja raven</a:t>
            </a:r>
          </a:p>
          <a:p>
            <a:pPr lvl="3"/>
            <a:r>
              <a:rPr lang="sl-SI" dirty="0"/>
              <a:t>Četrta raven</a:t>
            </a:r>
          </a:p>
          <a:p>
            <a:pPr lvl="4"/>
            <a:r>
              <a:rPr lang="sl-SI" dirty="0"/>
              <a:t>Peta raven</a:t>
            </a:r>
          </a:p>
        </p:txBody>
      </p:sp>
      <p:sp>
        <p:nvSpPr>
          <p:cNvPr id="137" name="Pravokotnik 136"/>
          <p:cNvSpPr>
            <a:spLocks noChangeAspect="1"/>
          </p:cNvSpPr>
          <p:nvPr userDrawn="1"/>
        </p:nvSpPr>
        <p:spPr>
          <a:xfrm>
            <a:off x="143620" y="0"/>
            <a:ext cx="216000" cy="6858000"/>
          </a:xfrm>
          <a:prstGeom prst="rect">
            <a:avLst/>
          </a:prstGeom>
          <a:solidFill>
            <a:srgbClr val="006A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38" name="Pravokotnik 137"/>
          <p:cNvSpPr>
            <a:spLocks noChangeAspect="1"/>
          </p:cNvSpPr>
          <p:nvPr userDrawn="1"/>
        </p:nvSpPr>
        <p:spPr>
          <a:xfrm>
            <a:off x="35496" y="0"/>
            <a:ext cx="71875" cy="6858000"/>
          </a:xfrm>
          <a:prstGeom prst="rect">
            <a:avLst/>
          </a:prstGeom>
          <a:solidFill>
            <a:srgbClr val="AEC9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 dirty="0"/>
          </a:p>
        </p:txBody>
      </p:sp>
      <p:pic>
        <p:nvPicPr>
          <p:cNvPr id="141" name="Slika 140"/>
          <p:cNvPicPr preferRelativeResize="0"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047" y="6369326"/>
            <a:ext cx="2787809" cy="360000"/>
          </a:xfrm>
          <a:prstGeom prst="rect">
            <a:avLst/>
          </a:prstGeom>
        </p:spPr>
      </p:pic>
      <p:pic>
        <p:nvPicPr>
          <p:cNvPr id="1026" name="Picture 2" descr="https://www.um.si/CGP/Splosno/Documents/logotip-UM.png"/>
          <p:cNvPicPr preferRelativeResize="0"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70855" y="6371940"/>
            <a:ext cx="631385" cy="3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Označba mesta datuma 4"/>
          <p:cNvSpPr>
            <a:spLocks noGrp="1"/>
          </p:cNvSpPr>
          <p:nvPr>
            <p:ph type="dt" sz="half" idx="2"/>
          </p:nvPr>
        </p:nvSpPr>
        <p:spPr>
          <a:xfrm>
            <a:off x="6228183" y="6448251"/>
            <a:ext cx="16459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66FF8D-29D0-43C4-892E-1C35627C742E}" type="datetimeFigureOut">
              <a:rPr lang="sl-SI" smtClean="0"/>
              <a:t>11.09.2018</a:t>
            </a:fld>
            <a:endParaRPr lang="sl-SI" dirty="0"/>
          </a:p>
        </p:txBody>
      </p:sp>
      <p:sp>
        <p:nvSpPr>
          <p:cNvPr id="7" name="Označba mesta noge 6"/>
          <p:cNvSpPr>
            <a:spLocks noGrp="1"/>
          </p:cNvSpPr>
          <p:nvPr>
            <p:ph type="ftr" sz="quarter" idx="3"/>
          </p:nvPr>
        </p:nvSpPr>
        <p:spPr>
          <a:xfrm>
            <a:off x="3311947" y="6448251"/>
            <a:ext cx="29060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 dirty="0"/>
          </a:p>
        </p:txBody>
      </p:sp>
      <p:sp>
        <p:nvSpPr>
          <p:cNvPr id="9" name="Označba mesta številke diapozitiva 8"/>
          <p:cNvSpPr>
            <a:spLocks noGrp="1"/>
          </p:cNvSpPr>
          <p:nvPr>
            <p:ph type="sldNum" sz="quarter" idx="4"/>
          </p:nvPr>
        </p:nvSpPr>
        <p:spPr>
          <a:xfrm>
            <a:off x="143463" y="6448251"/>
            <a:ext cx="216158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20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fld id="{4AB4D8D3-9880-499E-BFC3-6463B2240BCC}" type="slidenum">
              <a:rPr lang="sl-SI" smtClean="0"/>
              <a:pPr/>
              <a:t>‹#›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9064392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lang="sl-SI" sz="4400" b="1" kern="1200" dirty="0">
          <a:solidFill>
            <a:srgbClr val="006A8E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značba mesta besedila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sl-SI" smtClean="0"/>
              <a:t>Maribor, </a:t>
            </a:r>
            <a:fld id="{BDA5C46C-67FD-4B25-A5F0-3DA476EF728D}" type="datetime2">
              <a:rPr lang="sl-SI" smtClean="0"/>
              <a:pPr/>
              <a:t>torek, 11.09.2018</a:t>
            </a:fld>
            <a:endParaRPr lang="sl-SI" dirty="0"/>
          </a:p>
        </p:txBody>
      </p:sp>
      <p:sp>
        <p:nvSpPr>
          <p:cNvPr id="7" name="Označba mesta besedila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2574623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4452024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PT_predloga-FS_UM.potx" id="{740E3707-67EA-4260-8FA8-66930A280F92}" vid="{CB4D47F5-70E5-4274-B815-082D9146DBF9}"/>
    </a:ext>
  </a:extLst>
</a:theme>
</file>

<file path=ppt/theme/theme2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PPT_predloga-FS_UM-4x3</Template>
  <TotalTime>0</TotalTime>
  <Words>3</Words>
  <Application>Microsoft Office PowerPoint</Application>
  <PresentationFormat>Diaprojekcija na zaslonu (4:3)</PresentationFormat>
  <Paragraphs>1</Paragraphs>
  <Slides>2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2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Officeova tema</vt:lpstr>
      <vt:lpstr>PowerPointova predstavitev</vt:lpstr>
      <vt:lpstr>PowerPointova predstavitev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predstavitev</dc:title>
  <dc:creator>Anita Ješovnik</dc:creator>
  <cp:lastModifiedBy>Anita Ješovnik</cp:lastModifiedBy>
  <cp:revision>1</cp:revision>
  <dcterms:created xsi:type="dcterms:W3CDTF">2018-09-11T12:02:49Z</dcterms:created>
  <dcterms:modified xsi:type="dcterms:W3CDTF">2018-09-11T12:03:22Z</dcterms:modified>
</cp:coreProperties>
</file>